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5"/>
  </p:handoutMasterIdLst>
  <p:sldIdLst>
    <p:sldId id="291" r:id="rId2"/>
    <p:sldId id="292" r:id="rId3"/>
  </p:sldIdLst>
  <p:sldSz cx="7775575" cy="5543550"/>
  <p:notesSz cx="6858000" cy="9144000"/>
  <p:embeddedFontLst>
    <p:embeddedFont>
      <p:font typeface="Aptos Black" panose="020B0604020202020204" charset="0"/>
      <p:bold r:id="rId6"/>
      <p:boldItalic r:id="rId7"/>
    </p:embeddedFont>
    <p:embeddedFont>
      <p:font typeface="Calibri" panose="020F0502020204030204" pitchFamily="34" charset="0"/>
      <p:regular r:id="rId8"/>
      <p:bold r:id="rId9"/>
      <p:italic r:id="rId10"/>
      <p:boldItalic r:id="rId11"/>
    </p:embeddedFont>
    <p:embeddedFont>
      <p:font typeface="Cooper BT Light" panose="020B0604020202020204" charset="0"/>
      <p:regular r:id="rId12"/>
    </p:embeddedFont>
    <p:embeddedFont>
      <p:font typeface="Cooper BT Medium" panose="020B0604020202020204" charset="0"/>
      <p:regular r:id="rId13"/>
    </p:embeddedFont>
    <p:embeddedFont>
      <p:font typeface="Open Sans" panose="020B0606030504020204" pitchFamily="34" charset="0"/>
      <p:regular r:id="rId14"/>
      <p:bold r:id="rId15"/>
      <p:italic r:id="rId16"/>
      <p:boldItalic r:id="rId17"/>
    </p:embeddedFont>
  </p:embeddedFontLst>
  <p:defaultTextStyle>
    <a:defPPr>
      <a:defRPr lang="en-US"/>
    </a:defPPr>
    <a:lvl1pPr marL="0" algn="l" defTabSz="667270" rtl="0" eaLnBrk="1" latinLnBrk="0" hangingPunct="1">
      <a:defRPr sz="1314" kern="1200">
        <a:solidFill>
          <a:schemeClr val="tx1"/>
        </a:solidFill>
        <a:latin typeface="+mn-lt"/>
        <a:ea typeface="+mn-ea"/>
        <a:cs typeface="+mn-cs"/>
      </a:defRPr>
    </a:lvl1pPr>
    <a:lvl2pPr marL="333636" algn="l" defTabSz="667270" rtl="0" eaLnBrk="1" latinLnBrk="0" hangingPunct="1">
      <a:defRPr sz="1314" kern="1200">
        <a:solidFill>
          <a:schemeClr val="tx1"/>
        </a:solidFill>
        <a:latin typeface="+mn-lt"/>
        <a:ea typeface="+mn-ea"/>
        <a:cs typeface="+mn-cs"/>
      </a:defRPr>
    </a:lvl2pPr>
    <a:lvl3pPr marL="667270" algn="l" defTabSz="667270" rtl="0" eaLnBrk="1" latinLnBrk="0" hangingPunct="1">
      <a:defRPr sz="1314" kern="1200">
        <a:solidFill>
          <a:schemeClr val="tx1"/>
        </a:solidFill>
        <a:latin typeface="+mn-lt"/>
        <a:ea typeface="+mn-ea"/>
        <a:cs typeface="+mn-cs"/>
      </a:defRPr>
    </a:lvl3pPr>
    <a:lvl4pPr marL="1000905" algn="l" defTabSz="667270" rtl="0" eaLnBrk="1" latinLnBrk="0" hangingPunct="1">
      <a:defRPr sz="1314" kern="1200">
        <a:solidFill>
          <a:schemeClr val="tx1"/>
        </a:solidFill>
        <a:latin typeface="+mn-lt"/>
        <a:ea typeface="+mn-ea"/>
        <a:cs typeface="+mn-cs"/>
      </a:defRPr>
    </a:lvl4pPr>
    <a:lvl5pPr marL="1334540" algn="l" defTabSz="667270" rtl="0" eaLnBrk="1" latinLnBrk="0" hangingPunct="1">
      <a:defRPr sz="1314" kern="1200">
        <a:solidFill>
          <a:schemeClr val="tx1"/>
        </a:solidFill>
        <a:latin typeface="+mn-lt"/>
        <a:ea typeface="+mn-ea"/>
        <a:cs typeface="+mn-cs"/>
      </a:defRPr>
    </a:lvl5pPr>
    <a:lvl6pPr marL="1668175" algn="l" defTabSz="667270" rtl="0" eaLnBrk="1" latinLnBrk="0" hangingPunct="1">
      <a:defRPr sz="1314" kern="1200">
        <a:solidFill>
          <a:schemeClr val="tx1"/>
        </a:solidFill>
        <a:latin typeface="+mn-lt"/>
        <a:ea typeface="+mn-ea"/>
        <a:cs typeface="+mn-cs"/>
      </a:defRPr>
    </a:lvl6pPr>
    <a:lvl7pPr marL="2001809" algn="l" defTabSz="667270" rtl="0" eaLnBrk="1" latinLnBrk="0" hangingPunct="1">
      <a:defRPr sz="1314" kern="1200">
        <a:solidFill>
          <a:schemeClr val="tx1"/>
        </a:solidFill>
        <a:latin typeface="+mn-lt"/>
        <a:ea typeface="+mn-ea"/>
        <a:cs typeface="+mn-cs"/>
      </a:defRPr>
    </a:lvl7pPr>
    <a:lvl8pPr marL="2335444" algn="l" defTabSz="667270" rtl="0" eaLnBrk="1" latinLnBrk="0" hangingPunct="1">
      <a:defRPr sz="1314" kern="1200">
        <a:solidFill>
          <a:schemeClr val="tx1"/>
        </a:solidFill>
        <a:latin typeface="+mn-lt"/>
        <a:ea typeface="+mn-ea"/>
        <a:cs typeface="+mn-cs"/>
      </a:defRPr>
    </a:lvl8pPr>
    <a:lvl9pPr marL="2669079" algn="l" defTabSz="667270" rtl="0" eaLnBrk="1" latinLnBrk="0" hangingPunct="1">
      <a:defRPr sz="13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5"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91E34-2ADF-654D-AED4-489A4EDF01A2}" name="emi altenberg" initials="ea" userId="f13b0c2cc662122a" providerId="Windows Live"/>
  <p188:author id="{CDAAAE53-B264-7B72-9769-F80152C177A8}" name="Anna Nishen" initials="AN" userId="44c0a70808bea2b9" providerId="Windows Live"/>
  <p188:author id="{B9916DC0-F2E9-55DD-6355-2FA852BF14C6}" name="Valentina Reitenbach" initials="VR" userId="S::reitenbach@uni-wuppertal.de::648bfc99-57f3-41fb-bd37-20812a227c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A7E"/>
    <a:srgbClr val="465AE1"/>
    <a:srgbClr val="7390FF"/>
    <a:srgbClr val="002060"/>
    <a:srgbClr val="090D76"/>
    <a:srgbClr val="252983"/>
    <a:srgbClr val="D9D9D9"/>
    <a:srgbClr val="FCF3BA"/>
    <a:srgbClr val="F9E463"/>
    <a:srgbClr val="EBD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6" autoAdjust="0"/>
    <p:restoredTop sz="95436" autoAdjust="0"/>
  </p:normalViewPr>
  <p:slideViewPr>
    <p:cSldViewPr>
      <p:cViewPr varScale="1">
        <p:scale>
          <a:sx n="110" d="100"/>
          <a:sy n="110" d="100"/>
        </p:scale>
        <p:origin x="571" y="96"/>
      </p:cViewPr>
      <p:guideLst>
        <p:guide orient="horz" pos="1585"/>
        <p:guide pos="209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042" y="108"/>
      </p:cViewPr>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7840FF1-FC8E-35C1-DD99-B37D7733BE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032281D-C1C8-CD5B-B627-F71BACE798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AD55F5-24F2-47F9-A08E-1FAD79D4C321}" type="datetimeFigureOut">
              <a:rPr lang="de-DE" smtClean="0"/>
              <a:t>18.03.2026</a:t>
            </a:fld>
            <a:endParaRPr lang="de-DE"/>
          </a:p>
        </p:txBody>
      </p:sp>
      <p:sp>
        <p:nvSpPr>
          <p:cNvPr id="4" name="Fußzeilenplatzhalter 3">
            <a:extLst>
              <a:ext uri="{FF2B5EF4-FFF2-40B4-BE49-F238E27FC236}">
                <a16:creationId xmlns:a16="http://schemas.microsoft.com/office/drawing/2014/main" id="{91B18B1F-481E-07FA-28F4-BB90D80605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17734EA-B38A-8408-D8C8-0AA6E737A4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09FC1F-E62D-406A-AE5D-A3980459DE0A}" type="slidenum">
              <a:rPr lang="de-DE" smtClean="0"/>
              <a:t>‹Nr.›</a:t>
            </a:fld>
            <a:endParaRPr lang="de-DE"/>
          </a:p>
        </p:txBody>
      </p:sp>
    </p:spTree>
    <p:extLst>
      <p:ext uri="{BB962C8B-B14F-4D97-AF65-F5344CB8AC3E}">
        <p14:creationId xmlns:p14="http://schemas.microsoft.com/office/powerpoint/2010/main" val="352036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C65F1-3B32-4ABF-AE1A-BABFD375305A}" type="datetimeFigureOut">
              <a:rPr lang="de-DE" smtClean="0"/>
              <a:t>18.03.2026</a:t>
            </a:fld>
            <a:endParaRPr lang="de-DE"/>
          </a:p>
        </p:txBody>
      </p:sp>
      <p:sp>
        <p:nvSpPr>
          <p:cNvPr id="4" name="Folienbildplatzhalter 3"/>
          <p:cNvSpPr>
            <a:spLocks noGrp="1" noRot="1" noChangeAspect="1"/>
          </p:cNvSpPr>
          <p:nvPr>
            <p:ph type="sldImg" idx="2"/>
          </p:nvPr>
        </p:nvSpPr>
        <p:spPr>
          <a:xfrm>
            <a:off x="1265238" y="1143000"/>
            <a:ext cx="43275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A1196-2342-4DD0-B8B2-F4D7DB138611}" type="slidenum">
              <a:rPr lang="de-DE" smtClean="0"/>
              <a:t>‹Nr.›</a:t>
            </a:fld>
            <a:endParaRPr lang="de-DE"/>
          </a:p>
        </p:txBody>
      </p:sp>
    </p:spTree>
    <p:extLst>
      <p:ext uri="{BB962C8B-B14F-4D97-AF65-F5344CB8AC3E}">
        <p14:creationId xmlns:p14="http://schemas.microsoft.com/office/powerpoint/2010/main" val="2833759290"/>
      </p:ext>
    </p:extLst>
  </p:cSld>
  <p:clrMap bg1="lt1" tx1="dk1" bg2="lt2" tx2="dk2" accent1="accent1" accent2="accent2" accent3="accent3" accent4="accent4" accent5="accent5" accent6="accent6" hlink="hlink" folHlink="folHlink"/>
  <p:notesStyle>
    <a:lvl1pPr marL="0" algn="l" defTabSz="914319" rtl="0" eaLnBrk="1" latinLnBrk="0" hangingPunct="1">
      <a:defRPr sz="1200" kern="1200">
        <a:solidFill>
          <a:schemeClr val="tx1"/>
        </a:solidFill>
        <a:latin typeface="+mn-lt"/>
        <a:ea typeface="+mn-ea"/>
        <a:cs typeface="+mn-cs"/>
      </a:defRPr>
    </a:lvl1pPr>
    <a:lvl2pPr marL="457159"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8" algn="l" defTabSz="914319" rtl="0" eaLnBrk="1" latinLnBrk="0" hangingPunct="1">
      <a:defRPr sz="1200" kern="1200">
        <a:solidFill>
          <a:schemeClr val="tx1"/>
        </a:solidFill>
        <a:latin typeface="+mn-lt"/>
        <a:ea typeface="+mn-ea"/>
        <a:cs typeface="+mn-cs"/>
      </a:defRPr>
    </a:lvl4pPr>
    <a:lvl5pPr marL="1828638" algn="l" defTabSz="914319" rtl="0" eaLnBrk="1" latinLnBrk="0" hangingPunct="1">
      <a:defRPr sz="1200" kern="1200">
        <a:solidFill>
          <a:schemeClr val="tx1"/>
        </a:solidFill>
        <a:latin typeface="+mn-lt"/>
        <a:ea typeface="+mn-ea"/>
        <a:cs typeface="+mn-cs"/>
      </a:defRPr>
    </a:lvl5pPr>
    <a:lvl6pPr marL="2285797" algn="l" defTabSz="914319" rtl="0" eaLnBrk="1" latinLnBrk="0" hangingPunct="1">
      <a:defRPr sz="1200" kern="1200">
        <a:solidFill>
          <a:schemeClr val="tx1"/>
        </a:solidFill>
        <a:latin typeface="+mn-lt"/>
        <a:ea typeface="+mn-ea"/>
        <a:cs typeface="+mn-cs"/>
      </a:defRPr>
    </a:lvl6pPr>
    <a:lvl7pPr marL="2742957" algn="l" defTabSz="914319" rtl="0" eaLnBrk="1" latinLnBrk="0" hangingPunct="1">
      <a:defRPr sz="1200" kern="1200">
        <a:solidFill>
          <a:schemeClr val="tx1"/>
        </a:solidFill>
        <a:latin typeface="+mn-lt"/>
        <a:ea typeface="+mn-ea"/>
        <a:cs typeface="+mn-cs"/>
      </a:defRPr>
    </a:lvl7pPr>
    <a:lvl8pPr marL="3200116" algn="l" defTabSz="914319" rtl="0" eaLnBrk="1" latinLnBrk="0" hangingPunct="1">
      <a:defRPr sz="1200" kern="1200">
        <a:solidFill>
          <a:schemeClr val="tx1"/>
        </a:solidFill>
        <a:latin typeface="+mn-lt"/>
        <a:ea typeface="+mn-ea"/>
        <a:cs typeface="+mn-cs"/>
      </a:defRPr>
    </a:lvl8pPr>
    <a:lvl9pPr marL="3657275"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61FE-E1CA-1017-7893-672AC7B446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150070-2E18-5548-14E2-719CDFF0C4E7}"/>
              </a:ext>
            </a:extLst>
          </p:cNvPr>
          <p:cNvSpPr>
            <a:spLocks noGrp="1" noRot="1" noChangeAspect="1"/>
          </p:cNvSpPr>
          <p:nvPr>
            <p:ph type="sldImg"/>
          </p:nvPr>
        </p:nvSpPr>
        <p:spPr>
          <a:xfrm>
            <a:off x="1265238" y="1143000"/>
            <a:ext cx="4327525" cy="3086100"/>
          </a:xfrm>
        </p:spPr>
        <p:txBody>
          <a:bodyPr/>
          <a:lstStyle/>
          <a:p>
            <a:endParaRPr lang="de-DE"/>
          </a:p>
        </p:txBody>
      </p:sp>
      <p:sp>
        <p:nvSpPr>
          <p:cNvPr id="3" name="Notizenplatzhalter 2">
            <a:extLst>
              <a:ext uri="{FF2B5EF4-FFF2-40B4-BE49-F238E27FC236}">
                <a16:creationId xmlns:a16="http://schemas.microsoft.com/office/drawing/2014/main" id="{2130F2B5-2A0D-816D-9B94-7BB95E9D09A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1B66ABF-C6EE-B85C-9CC8-2D618CF4B95C}"/>
              </a:ext>
            </a:extLst>
          </p:cNvPr>
          <p:cNvSpPr>
            <a:spLocks noGrp="1"/>
          </p:cNvSpPr>
          <p:nvPr>
            <p:ph type="sldNum" sz="quarter" idx="5"/>
          </p:nvPr>
        </p:nvSpPr>
        <p:spPr/>
        <p:txBody>
          <a:bodyPr/>
          <a:lstStyle/>
          <a:p>
            <a:fld id="{2E4A1196-2342-4DD0-B8B2-F4D7DB138611}" type="slidenum">
              <a:rPr lang="de-DE" smtClean="0"/>
              <a:t>1</a:t>
            </a:fld>
            <a:endParaRPr lang="de-DE"/>
          </a:p>
        </p:txBody>
      </p:sp>
    </p:spTree>
    <p:extLst>
      <p:ext uri="{BB962C8B-B14F-4D97-AF65-F5344CB8AC3E}">
        <p14:creationId xmlns:p14="http://schemas.microsoft.com/office/powerpoint/2010/main" val="79431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4A1196-2342-4DD0-B8B2-F4D7DB138611}" type="slidenum">
              <a:rPr lang="de-DE" smtClean="0"/>
              <a:t>2</a:t>
            </a:fld>
            <a:endParaRPr lang="de-DE"/>
          </a:p>
        </p:txBody>
      </p:sp>
    </p:spTree>
    <p:extLst>
      <p:ext uri="{BB962C8B-B14F-4D97-AF65-F5344CB8AC3E}">
        <p14:creationId xmlns:p14="http://schemas.microsoft.com/office/powerpoint/2010/main" val="380372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672" y="1562910"/>
            <a:ext cx="5651606" cy="1078430"/>
          </a:xfrm>
        </p:spPr>
        <p:txBody>
          <a:bodyPr/>
          <a:lstStyle/>
          <a:p>
            <a:r>
              <a:rPr lang="en-US"/>
              <a:t>Click to edit Master title style</a:t>
            </a:r>
          </a:p>
        </p:txBody>
      </p:sp>
      <p:sp>
        <p:nvSpPr>
          <p:cNvPr id="3" name="Subtitle 2"/>
          <p:cNvSpPr>
            <a:spLocks noGrp="1"/>
          </p:cNvSpPr>
          <p:nvPr>
            <p:ph type="subTitle" idx="1"/>
          </p:nvPr>
        </p:nvSpPr>
        <p:spPr>
          <a:xfrm>
            <a:off x="997343" y="2850970"/>
            <a:ext cx="4654263" cy="1285731"/>
          </a:xfrm>
        </p:spPr>
        <p:txBody>
          <a:bodyPr/>
          <a:lstStyle>
            <a:lvl1pPr marL="0" indent="0" algn="ctr">
              <a:buNone/>
              <a:defRPr>
                <a:solidFill>
                  <a:schemeClr val="tx1">
                    <a:tint val="75000"/>
                  </a:schemeClr>
                </a:solidFill>
              </a:defRPr>
            </a:lvl1pPr>
            <a:lvl2pPr marL="319498" indent="0" algn="ctr">
              <a:buNone/>
              <a:defRPr>
                <a:solidFill>
                  <a:schemeClr val="tx1">
                    <a:tint val="75000"/>
                  </a:schemeClr>
                </a:solidFill>
              </a:defRPr>
            </a:lvl2pPr>
            <a:lvl3pPr marL="638997" indent="0" algn="ctr">
              <a:buNone/>
              <a:defRPr>
                <a:solidFill>
                  <a:schemeClr val="tx1">
                    <a:tint val="75000"/>
                  </a:schemeClr>
                </a:solidFill>
              </a:defRPr>
            </a:lvl3pPr>
            <a:lvl4pPr marL="958495" indent="0" algn="ctr">
              <a:buNone/>
              <a:defRPr>
                <a:solidFill>
                  <a:schemeClr val="tx1">
                    <a:tint val="75000"/>
                  </a:schemeClr>
                </a:solidFill>
              </a:defRPr>
            </a:lvl4pPr>
            <a:lvl5pPr marL="1277994" indent="0" algn="ctr">
              <a:buNone/>
              <a:defRPr>
                <a:solidFill>
                  <a:schemeClr val="tx1">
                    <a:tint val="75000"/>
                  </a:schemeClr>
                </a:solidFill>
              </a:defRPr>
            </a:lvl5pPr>
            <a:lvl6pPr marL="1597493" indent="0" algn="ctr">
              <a:buNone/>
              <a:defRPr>
                <a:solidFill>
                  <a:schemeClr val="tx1">
                    <a:tint val="75000"/>
                  </a:schemeClr>
                </a:solidFill>
              </a:defRPr>
            </a:lvl6pPr>
            <a:lvl7pPr marL="1916992" indent="0" algn="ctr">
              <a:buNone/>
              <a:defRPr>
                <a:solidFill>
                  <a:schemeClr val="tx1">
                    <a:tint val="75000"/>
                  </a:schemeClr>
                </a:solidFill>
              </a:defRPr>
            </a:lvl7pPr>
            <a:lvl8pPr marL="2236490" indent="0" algn="ctr">
              <a:buNone/>
              <a:defRPr>
                <a:solidFill>
                  <a:schemeClr val="tx1">
                    <a:tint val="75000"/>
                  </a:schemeClr>
                </a:solidFill>
              </a:defRPr>
            </a:lvl8pPr>
            <a:lvl9pPr marL="25559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20488" y="201480"/>
            <a:ext cx="1496013" cy="4292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2447" y="201480"/>
            <a:ext cx="4377224" cy="4292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5222" y="3232962"/>
            <a:ext cx="5651606" cy="999237"/>
          </a:xfrm>
        </p:spPr>
        <p:txBody>
          <a:bodyPr anchor="t"/>
          <a:lstStyle>
            <a:lvl1pPr algn="l">
              <a:defRPr sz="2795" b="1" cap="all"/>
            </a:lvl1pPr>
          </a:lstStyle>
          <a:p>
            <a:r>
              <a:rPr lang="en-US"/>
              <a:t>Click to edit Master title style</a:t>
            </a:r>
          </a:p>
        </p:txBody>
      </p:sp>
      <p:sp>
        <p:nvSpPr>
          <p:cNvPr id="3" name="Text Placeholder 2"/>
          <p:cNvSpPr>
            <a:spLocks noGrp="1"/>
          </p:cNvSpPr>
          <p:nvPr>
            <p:ph type="body" idx="1"/>
          </p:nvPr>
        </p:nvSpPr>
        <p:spPr>
          <a:xfrm>
            <a:off x="525222" y="2132405"/>
            <a:ext cx="5651606" cy="1100557"/>
          </a:xfrm>
        </p:spPr>
        <p:txBody>
          <a:bodyPr anchor="b"/>
          <a:lstStyle>
            <a:lvl1pPr marL="0" indent="0">
              <a:buNone/>
              <a:defRPr sz="1397">
                <a:solidFill>
                  <a:schemeClr val="tx1">
                    <a:tint val="75000"/>
                  </a:schemeClr>
                </a:solidFill>
              </a:defRPr>
            </a:lvl1pPr>
            <a:lvl2pPr marL="319498" indent="0">
              <a:buNone/>
              <a:defRPr sz="1258">
                <a:solidFill>
                  <a:schemeClr val="tx1">
                    <a:tint val="75000"/>
                  </a:schemeClr>
                </a:solidFill>
              </a:defRPr>
            </a:lvl2pPr>
            <a:lvl3pPr marL="638997" indent="0">
              <a:buNone/>
              <a:defRPr sz="1118">
                <a:solidFill>
                  <a:schemeClr val="tx1">
                    <a:tint val="75000"/>
                  </a:schemeClr>
                </a:solidFill>
              </a:defRPr>
            </a:lvl3pPr>
            <a:lvl4pPr marL="958495" indent="0">
              <a:buNone/>
              <a:defRPr sz="978">
                <a:solidFill>
                  <a:schemeClr val="tx1">
                    <a:tint val="75000"/>
                  </a:schemeClr>
                </a:solidFill>
              </a:defRPr>
            </a:lvl4pPr>
            <a:lvl5pPr marL="1277994" indent="0">
              <a:buNone/>
              <a:defRPr sz="978">
                <a:solidFill>
                  <a:schemeClr val="tx1">
                    <a:tint val="75000"/>
                  </a:schemeClr>
                </a:solidFill>
              </a:defRPr>
            </a:lvl5pPr>
            <a:lvl6pPr marL="1597493" indent="0">
              <a:buNone/>
              <a:defRPr sz="978">
                <a:solidFill>
                  <a:schemeClr val="tx1">
                    <a:tint val="75000"/>
                  </a:schemeClr>
                </a:solidFill>
              </a:defRPr>
            </a:lvl6pPr>
            <a:lvl7pPr marL="1916992" indent="0">
              <a:buNone/>
              <a:defRPr sz="978">
                <a:solidFill>
                  <a:schemeClr val="tx1">
                    <a:tint val="75000"/>
                  </a:schemeClr>
                </a:solidFill>
              </a:defRPr>
            </a:lvl7pPr>
            <a:lvl8pPr marL="2236490" indent="0">
              <a:buNone/>
              <a:defRPr sz="978">
                <a:solidFill>
                  <a:schemeClr val="tx1">
                    <a:tint val="75000"/>
                  </a:schemeClr>
                </a:solidFill>
              </a:defRPr>
            </a:lvl8pPr>
            <a:lvl9pPr marL="2555989" indent="0">
              <a:buNone/>
              <a:defRPr sz="9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2447" y="1173929"/>
            <a:ext cx="2936619" cy="3320307"/>
          </a:xfrm>
        </p:spPr>
        <p:txBody>
          <a:bodyPr/>
          <a:lstStyle>
            <a:lvl1pPr>
              <a:defRPr sz="1957"/>
            </a:lvl1pPr>
            <a:lvl2pPr>
              <a:defRPr sz="1677"/>
            </a:lvl2pPr>
            <a:lvl3pPr>
              <a:defRPr sz="1397"/>
            </a:lvl3pPr>
            <a:lvl4pPr>
              <a:defRPr sz="1258"/>
            </a:lvl4pPr>
            <a:lvl5pPr>
              <a:defRPr sz="1258"/>
            </a:lvl5pPr>
            <a:lvl6pPr>
              <a:defRPr sz="1258"/>
            </a:lvl6pPr>
            <a:lvl7pPr>
              <a:defRPr sz="1258"/>
            </a:lvl7pPr>
            <a:lvl8pPr>
              <a:defRPr sz="1258"/>
            </a:lvl8pPr>
            <a:lvl9pPr>
              <a:defRPr sz="12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9883" y="1173929"/>
            <a:ext cx="2936619" cy="3320307"/>
          </a:xfrm>
        </p:spPr>
        <p:txBody>
          <a:bodyPr/>
          <a:lstStyle>
            <a:lvl1pPr>
              <a:defRPr sz="1957"/>
            </a:lvl1pPr>
            <a:lvl2pPr>
              <a:defRPr sz="1677"/>
            </a:lvl2pPr>
            <a:lvl3pPr>
              <a:defRPr sz="1397"/>
            </a:lvl3pPr>
            <a:lvl4pPr>
              <a:defRPr sz="1258"/>
            </a:lvl4pPr>
            <a:lvl5pPr>
              <a:defRPr sz="1258"/>
            </a:lvl5pPr>
            <a:lvl6pPr>
              <a:defRPr sz="1258"/>
            </a:lvl6pPr>
            <a:lvl7pPr>
              <a:defRPr sz="1258"/>
            </a:lvl7pPr>
            <a:lvl8pPr>
              <a:defRPr sz="1258"/>
            </a:lvl8pPr>
            <a:lvl9pPr>
              <a:defRPr sz="12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2448" y="1126181"/>
            <a:ext cx="2937773" cy="469338"/>
          </a:xfrm>
        </p:spPr>
        <p:txBody>
          <a:bodyPr anchor="b"/>
          <a:lstStyle>
            <a:lvl1pPr marL="0" indent="0">
              <a:buNone/>
              <a:defRPr sz="1677" b="1"/>
            </a:lvl1pPr>
            <a:lvl2pPr marL="319498" indent="0">
              <a:buNone/>
              <a:defRPr sz="1397" b="1"/>
            </a:lvl2pPr>
            <a:lvl3pPr marL="638997" indent="0">
              <a:buNone/>
              <a:defRPr sz="1258" b="1"/>
            </a:lvl3pPr>
            <a:lvl4pPr marL="958495" indent="0">
              <a:buNone/>
              <a:defRPr sz="1118" b="1"/>
            </a:lvl4pPr>
            <a:lvl5pPr marL="1277994" indent="0">
              <a:buNone/>
              <a:defRPr sz="1118" b="1"/>
            </a:lvl5pPr>
            <a:lvl6pPr marL="1597493" indent="0">
              <a:buNone/>
              <a:defRPr sz="1118" b="1"/>
            </a:lvl6pPr>
            <a:lvl7pPr marL="1916992" indent="0">
              <a:buNone/>
              <a:defRPr sz="1118" b="1"/>
            </a:lvl7pPr>
            <a:lvl8pPr marL="2236490" indent="0">
              <a:buNone/>
              <a:defRPr sz="1118" b="1"/>
            </a:lvl8pPr>
            <a:lvl9pPr marL="2555989" indent="0">
              <a:buNone/>
              <a:defRPr sz="1118" b="1"/>
            </a:lvl9pPr>
          </a:lstStyle>
          <a:p>
            <a:pPr lvl="0"/>
            <a:r>
              <a:rPr lang="en-US"/>
              <a:t>Click to edit Master text styles</a:t>
            </a:r>
          </a:p>
        </p:txBody>
      </p:sp>
      <p:sp>
        <p:nvSpPr>
          <p:cNvPr id="4" name="Content Placeholder 3"/>
          <p:cNvSpPr>
            <a:spLocks noGrp="1"/>
          </p:cNvSpPr>
          <p:nvPr>
            <p:ph sz="half" idx="2"/>
          </p:nvPr>
        </p:nvSpPr>
        <p:spPr>
          <a:xfrm>
            <a:off x="332448" y="1595518"/>
            <a:ext cx="2937773" cy="2898718"/>
          </a:xfrm>
        </p:spPr>
        <p:txBody>
          <a:bodyPr/>
          <a:lstStyle>
            <a:lvl1pPr>
              <a:defRPr sz="1677"/>
            </a:lvl1pPr>
            <a:lvl2pPr>
              <a:defRPr sz="1397"/>
            </a:lvl2pPr>
            <a:lvl3pPr>
              <a:defRPr sz="1258"/>
            </a:lvl3pPr>
            <a:lvl4pPr>
              <a:defRPr sz="1118"/>
            </a:lvl4pPr>
            <a:lvl5pPr>
              <a:defRPr sz="1118"/>
            </a:lvl5pPr>
            <a:lvl6pPr>
              <a:defRPr sz="1118"/>
            </a:lvl6pPr>
            <a:lvl7pPr>
              <a:defRPr sz="1118"/>
            </a:lvl7pPr>
            <a:lvl8pPr>
              <a:defRPr sz="1118"/>
            </a:lvl8pPr>
            <a:lvl9pPr>
              <a:defRPr sz="1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77575" y="1126181"/>
            <a:ext cx="2938927" cy="469338"/>
          </a:xfrm>
        </p:spPr>
        <p:txBody>
          <a:bodyPr anchor="b"/>
          <a:lstStyle>
            <a:lvl1pPr marL="0" indent="0">
              <a:buNone/>
              <a:defRPr sz="1677" b="1"/>
            </a:lvl1pPr>
            <a:lvl2pPr marL="319498" indent="0">
              <a:buNone/>
              <a:defRPr sz="1397" b="1"/>
            </a:lvl2pPr>
            <a:lvl3pPr marL="638997" indent="0">
              <a:buNone/>
              <a:defRPr sz="1258" b="1"/>
            </a:lvl3pPr>
            <a:lvl4pPr marL="958495" indent="0">
              <a:buNone/>
              <a:defRPr sz="1118" b="1"/>
            </a:lvl4pPr>
            <a:lvl5pPr marL="1277994" indent="0">
              <a:buNone/>
              <a:defRPr sz="1118" b="1"/>
            </a:lvl5pPr>
            <a:lvl6pPr marL="1597493" indent="0">
              <a:buNone/>
              <a:defRPr sz="1118" b="1"/>
            </a:lvl6pPr>
            <a:lvl7pPr marL="1916992" indent="0">
              <a:buNone/>
              <a:defRPr sz="1118" b="1"/>
            </a:lvl7pPr>
            <a:lvl8pPr marL="2236490" indent="0">
              <a:buNone/>
              <a:defRPr sz="1118" b="1"/>
            </a:lvl8pPr>
            <a:lvl9pPr marL="2555989" indent="0">
              <a:buNone/>
              <a:defRPr sz="1118" b="1"/>
            </a:lvl9pPr>
          </a:lstStyle>
          <a:p>
            <a:pPr lvl="0"/>
            <a:r>
              <a:rPr lang="en-US"/>
              <a:t>Click to edit Master text styles</a:t>
            </a:r>
          </a:p>
        </p:txBody>
      </p:sp>
      <p:sp>
        <p:nvSpPr>
          <p:cNvPr id="6" name="Content Placeholder 5"/>
          <p:cNvSpPr>
            <a:spLocks noGrp="1"/>
          </p:cNvSpPr>
          <p:nvPr>
            <p:ph sz="quarter" idx="4"/>
          </p:nvPr>
        </p:nvSpPr>
        <p:spPr>
          <a:xfrm>
            <a:off x="3377575" y="1595518"/>
            <a:ext cx="2938927" cy="2898718"/>
          </a:xfrm>
        </p:spPr>
        <p:txBody>
          <a:bodyPr/>
          <a:lstStyle>
            <a:lvl1pPr>
              <a:defRPr sz="1677"/>
            </a:lvl1pPr>
            <a:lvl2pPr>
              <a:defRPr sz="1397"/>
            </a:lvl2pPr>
            <a:lvl3pPr>
              <a:defRPr sz="1258"/>
            </a:lvl3pPr>
            <a:lvl4pPr>
              <a:defRPr sz="1118"/>
            </a:lvl4pPr>
            <a:lvl5pPr>
              <a:defRPr sz="1118"/>
            </a:lvl5pPr>
            <a:lvl6pPr>
              <a:defRPr sz="1118"/>
            </a:lvl6pPr>
            <a:lvl7pPr>
              <a:defRPr sz="1118"/>
            </a:lvl7pPr>
            <a:lvl8pPr>
              <a:defRPr sz="1118"/>
            </a:lvl8pPr>
            <a:lvl9pPr>
              <a:defRPr sz="1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2448" y="200313"/>
            <a:ext cx="2187458" cy="852496"/>
          </a:xfrm>
        </p:spPr>
        <p:txBody>
          <a:bodyPr anchor="b"/>
          <a:lstStyle>
            <a:lvl1pPr algn="l">
              <a:defRPr sz="1397" b="1"/>
            </a:lvl1pPr>
          </a:lstStyle>
          <a:p>
            <a:r>
              <a:rPr lang="en-US"/>
              <a:t>Click to edit Master title style</a:t>
            </a:r>
          </a:p>
        </p:txBody>
      </p:sp>
      <p:sp>
        <p:nvSpPr>
          <p:cNvPr id="3" name="Content Placeholder 2"/>
          <p:cNvSpPr>
            <a:spLocks noGrp="1"/>
          </p:cNvSpPr>
          <p:nvPr>
            <p:ph idx="1"/>
          </p:nvPr>
        </p:nvSpPr>
        <p:spPr>
          <a:xfrm>
            <a:off x="2599554" y="200314"/>
            <a:ext cx="3716946" cy="4293922"/>
          </a:xfrm>
        </p:spPr>
        <p:txBody>
          <a:bodyPr/>
          <a:lstStyle>
            <a:lvl1pPr>
              <a:defRPr sz="2236"/>
            </a:lvl1pPr>
            <a:lvl2pPr>
              <a:defRPr sz="1957"/>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2448" y="1052810"/>
            <a:ext cx="2187458" cy="3441427"/>
          </a:xfrm>
        </p:spPr>
        <p:txBody>
          <a:bodyPr/>
          <a:lstStyle>
            <a:lvl1pPr marL="0" indent="0">
              <a:buNone/>
              <a:defRPr sz="978"/>
            </a:lvl1pPr>
            <a:lvl2pPr marL="319498" indent="0">
              <a:buNone/>
              <a:defRPr sz="839"/>
            </a:lvl2pPr>
            <a:lvl3pPr marL="638997" indent="0">
              <a:buNone/>
              <a:defRPr sz="699"/>
            </a:lvl3pPr>
            <a:lvl4pPr marL="958495" indent="0">
              <a:buNone/>
              <a:defRPr sz="629"/>
            </a:lvl4pPr>
            <a:lvl5pPr marL="1277994" indent="0">
              <a:buNone/>
              <a:defRPr sz="629"/>
            </a:lvl5pPr>
            <a:lvl6pPr marL="1597493" indent="0">
              <a:buNone/>
              <a:defRPr sz="629"/>
            </a:lvl6pPr>
            <a:lvl7pPr marL="1916992" indent="0">
              <a:buNone/>
              <a:defRPr sz="629"/>
            </a:lvl7pPr>
            <a:lvl8pPr marL="2236490" indent="0">
              <a:buNone/>
              <a:defRPr sz="629"/>
            </a:lvl8pPr>
            <a:lvl9pPr marL="2555989" indent="0">
              <a:buNone/>
              <a:defRPr sz="6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240" y="3521786"/>
            <a:ext cx="3989369" cy="415767"/>
          </a:xfrm>
        </p:spPr>
        <p:txBody>
          <a:bodyPr anchor="b"/>
          <a:lstStyle>
            <a:lvl1pPr algn="l">
              <a:defRPr sz="1397" b="1"/>
            </a:lvl1pPr>
          </a:lstStyle>
          <a:p>
            <a:r>
              <a:rPr lang="en-US"/>
              <a:t>Click to edit Master title style</a:t>
            </a:r>
          </a:p>
        </p:txBody>
      </p:sp>
      <p:sp>
        <p:nvSpPr>
          <p:cNvPr id="3" name="Picture Placeholder 2"/>
          <p:cNvSpPr>
            <a:spLocks noGrp="1"/>
          </p:cNvSpPr>
          <p:nvPr>
            <p:ph type="pic" idx="1"/>
          </p:nvPr>
        </p:nvSpPr>
        <p:spPr>
          <a:xfrm>
            <a:off x="1303240" y="449541"/>
            <a:ext cx="3989369" cy="3018673"/>
          </a:xfrm>
        </p:spPr>
        <p:txBody>
          <a:bodyPr/>
          <a:lstStyle>
            <a:lvl1pPr marL="0" indent="0">
              <a:buNone/>
              <a:defRPr sz="2236"/>
            </a:lvl1pPr>
            <a:lvl2pPr marL="319498" indent="0">
              <a:buNone/>
              <a:defRPr sz="1957"/>
            </a:lvl2pPr>
            <a:lvl3pPr marL="638997" indent="0">
              <a:buNone/>
              <a:defRPr sz="1677"/>
            </a:lvl3pPr>
            <a:lvl4pPr marL="958495" indent="0">
              <a:buNone/>
              <a:defRPr sz="1397"/>
            </a:lvl4pPr>
            <a:lvl5pPr marL="1277994" indent="0">
              <a:buNone/>
              <a:defRPr sz="1397"/>
            </a:lvl5pPr>
            <a:lvl6pPr marL="1597493" indent="0">
              <a:buNone/>
              <a:defRPr sz="1397"/>
            </a:lvl6pPr>
            <a:lvl7pPr marL="1916992" indent="0">
              <a:buNone/>
              <a:defRPr sz="1397"/>
            </a:lvl7pPr>
            <a:lvl8pPr marL="2236490" indent="0">
              <a:buNone/>
              <a:defRPr sz="1397"/>
            </a:lvl8pPr>
            <a:lvl9pPr marL="2555989" indent="0">
              <a:buNone/>
              <a:defRPr sz="1397"/>
            </a:lvl9pPr>
          </a:lstStyle>
          <a:p>
            <a:endParaRPr lang="en-US"/>
          </a:p>
        </p:txBody>
      </p:sp>
      <p:sp>
        <p:nvSpPr>
          <p:cNvPr id="4" name="Text Placeholder 3"/>
          <p:cNvSpPr>
            <a:spLocks noGrp="1"/>
          </p:cNvSpPr>
          <p:nvPr>
            <p:ph type="body" sz="half" idx="2"/>
          </p:nvPr>
        </p:nvSpPr>
        <p:spPr>
          <a:xfrm>
            <a:off x="1303240" y="3937551"/>
            <a:ext cx="3989369" cy="590458"/>
          </a:xfrm>
        </p:spPr>
        <p:txBody>
          <a:bodyPr/>
          <a:lstStyle>
            <a:lvl1pPr marL="0" indent="0">
              <a:buNone/>
              <a:defRPr sz="978"/>
            </a:lvl1pPr>
            <a:lvl2pPr marL="319498" indent="0">
              <a:buNone/>
              <a:defRPr sz="839"/>
            </a:lvl2pPr>
            <a:lvl3pPr marL="638997" indent="0">
              <a:buNone/>
              <a:defRPr sz="699"/>
            </a:lvl3pPr>
            <a:lvl4pPr marL="958495" indent="0">
              <a:buNone/>
              <a:defRPr sz="629"/>
            </a:lvl4pPr>
            <a:lvl5pPr marL="1277994" indent="0">
              <a:buNone/>
              <a:defRPr sz="629"/>
            </a:lvl5pPr>
            <a:lvl6pPr marL="1597493" indent="0">
              <a:buNone/>
              <a:defRPr sz="629"/>
            </a:lvl6pPr>
            <a:lvl7pPr marL="1916992" indent="0">
              <a:buNone/>
              <a:defRPr sz="629"/>
            </a:lvl7pPr>
            <a:lvl8pPr marL="2236490" indent="0">
              <a:buNone/>
              <a:defRPr sz="629"/>
            </a:lvl8pPr>
            <a:lvl9pPr marL="2555989" indent="0">
              <a:buNone/>
              <a:defRPr sz="6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448" y="201478"/>
            <a:ext cx="5984053" cy="8385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2448" y="1173929"/>
            <a:ext cx="5984053" cy="33203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2447" y="4663105"/>
            <a:ext cx="1551421" cy="267861"/>
          </a:xfrm>
          <a:prstGeom prst="rect">
            <a:avLst/>
          </a:prstGeom>
        </p:spPr>
        <p:txBody>
          <a:bodyPr vert="horz" lIns="91440" tIns="45720" rIns="91440" bIns="45720" rtlCol="0" anchor="ctr"/>
          <a:lstStyle>
            <a:lvl1pPr algn="l">
              <a:defRPr sz="839">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2271724" y="4663105"/>
            <a:ext cx="2105500" cy="267861"/>
          </a:xfrm>
          <a:prstGeom prst="rect">
            <a:avLst/>
          </a:prstGeom>
        </p:spPr>
        <p:txBody>
          <a:bodyPr vert="horz" lIns="91440" tIns="45720" rIns="91440" bIns="45720" rtlCol="0" anchor="ctr"/>
          <a:lstStyle>
            <a:lvl1pPr algn="ctr">
              <a:defRPr sz="8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65079" y="4663105"/>
            <a:ext cx="1551421" cy="267861"/>
          </a:xfrm>
          <a:prstGeom prst="rect">
            <a:avLst/>
          </a:prstGeom>
        </p:spPr>
        <p:txBody>
          <a:bodyPr vert="horz" lIns="91440" tIns="45720" rIns="91440" bIns="45720" rtlCol="0" anchor="ctr"/>
          <a:lstStyle>
            <a:lvl1pPr algn="r">
              <a:defRPr sz="839">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38997" rtl="0" eaLnBrk="1" latinLnBrk="0" hangingPunct="1">
        <a:spcBef>
          <a:spcPct val="0"/>
        </a:spcBef>
        <a:buNone/>
        <a:defRPr sz="3075" kern="1200">
          <a:solidFill>
            <a:schemeClr val="tx1"/>
          </a:solidFill>
          <a:latin typeface="+mj-lt"/>
          <a:ea typeface="+mj-ea"/>
          <a:cs typeface="+mj-cs"/>
        </a:defRPr>
      </a:lvl1pPr>
    </p:titleStyle>
    <p:bodyStyle>
      <a:lvl1pPr marL="239624" indent="-239624" algn="l" defTabSz="638997" rtl="0" eaLnBrk="1" latinLnBrk="0" hangingPunct="1">
        <a:spcBef>
          <a:spcPct val="20000"/>
        </a:spcBef>
        <a:buFont typeface="Arial" pitchFamily="34" charset="0"/>
        <a:buChar char="•"/>
        <a:defRPr sz="2236" kern="1200">
          <a:solidFill>
            <a:schemeClr val="tx1"/>
          </a:solidFill>
          <a:latin typeface="+mn-lt"/>
          <a:ea typeface="+mn-ea"/>
          <a:cs typeface="+mn-cs"/>
        </a:defRPr>
      </a:lvl1pPr>
      <a:lvl2pPr marL="519185" indent="-199687" algn="l" defTabSz="638997" rtl="0" eaLnBrk="1" latinLnBrk="0" hangingPunct="1">
        <a:spcBef>
          <a:spcPct val="20000"/>
        </a:spcBef>
        <a:buFont typeface="Arial" pitchFamily="34" charset="0"/>
        <a:buChar char="–"/>
        <a:defRPr sz="1957" kern="1200">
          <a:solidFill>
            <a:schemeClr val="tx1"/>
          </a:solidFill>
          <a:latin typeface="+mn-lt"/>
          <a:ea typeface="+mn-ea"/>
          <a:cs typeface="+mn-cs"/>
        </a:defRPr>
      </a:lvl2pPr>
      <a:lvl3pPr marL="798746" indent="-159749" algn="l" defTabSz="638997" rtl="0" eaLnBrk="1" latinLnBrk="0" hangingPunct="1">
        <a:spcBef>
          <a:spcPct val="20000"/>
        </a:spcBef>
        <a:buFont typeface="Arial" pitchFamily="34" charset="0"/>
        <a:buChar char="•"/>
        <a:defRPr sz="1677" kern="1200">
          <a:solidFill>
            <a:schemeClr val="tx1"/>
          </a:solidFill>
          <a:latin typeface="+mn-lt"/>
          <a:ea typeface="+mn-ea"/>
          <a:cs typeface="+mn-cs"/>
        </a:defRPr>
      </a:lvl3pPr>
      <a:lvl4pPr marL="1118245"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4pPr>
      <a:lvl5pPr marL="1437744"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5pPr>
      <a:lvl6pPr marL="1757243"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6pPr>
      <a:lvl7pPr marL="2076741"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7pPr>
      <a:lvl8pPr marL="2396240"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8pPr>
      <a:lvl9pPr marL="2715738" indent="-159749" algn="l" defTabSz="638997" rtl="0" eaLnBrk="1" latinLnBrk="0" hangingPunct="1">
        <a:spcBef>
          <a:spcPct val="20000"/>
        </a:spcBef>
        <a:buFont typeface="Arial" pitchFamily="34" charset="0"/>
        <a:buChar char="•"/>
        <a:defRPr sz="1397" kern="1200">
          <a:solidFill>
            <a:schemeClr val="tx1"/>
          </a:solidFill>
          <a:latin typeface="+mn-lt"/>
          <a:ea typeface="+mn-ea"/>
          <a:cs typeface="+mn-cs"/>
        </a:defRPr>
      </a:lvl9pPr>
    </p:bodyStyle>
    <p:otherStyle>
      <a:defPPr>
        <a:defRPr lang="en-US"/>
      </a:defPPr>
      <a:lvl1pPr marL="0" algn="l" defTabSz="638997" rtl="0" eaLnBrk="1" latinLnBrk="0" hangingPunct="1">
        <a:defRPr sz="1258" kern="1200">
          <a:solidFill>
            <a:schemeClr val="tx1"/>
          </a:solidFill>
          <a:latin typeface="+mn-lt"/>
          <a:ea typeface="+mn-ea"/>
          <a:cs typeface="+mn-cs"/>
        </a:defRPr>
      </a:lvl1pPr>
      <a:lvl2pPr marL="319498" algn="l" defTabSz="638997" rtl="0" eaLnBrk="1" latinLnBrk="0" hangingPunct="1">
        <a:defRPr sz="1258" kern="1200">
          <a:solidFill>
            <a:schemeClr val="tx1"/>
          </a:solidFill>
          <a:latin typeface="+mn-lt"/>
          <a:ea typeface="+mn-ea"/>
          <a:cs typeface="+mn-cs"/>
        </a:defRPr>
      </a:lvl2pPr>
      <a:lvl3pPr marL="638997" algn="l" defTabSz="638997" rtl="0" eaLnBrk="1" latinLnBrk="0" hangingPunct="1">
        <a:defRPr sz="1258" kern="1200">
          <a:solidFill>
            <a:schemeClr val="tx1"/>
          </a:solidFill>
          <a:latin typeface="+mn-lt"/>
          <a:ea typeface="+mn-ea"/>
          <a:cs typeface="+mn-cs"/>
        </a:defRPr>
      </a:lvl3pPr>
      <a:lvl4pPr marL="958495" algn="l" defTabSz="638997" rtl="0" eaLnBrk="1" latinLnBrk="0" hangingPunct="1">
        <a:defRPr sz="1258" kern="1200">
          <a:solidFill>
            <a:schemeClr val="tx1"/>
          </a:solidFill>
          <a:latin typeface="+mn-lt"/>
          <a:ea typeface="+mn-ea"/>
          <a:cs typeface="+mn-cs"/>
        </a:defRPr>
      </a:lvl4pPr>
      <a:lvl5pPr marL="1277994" algn="l" defTabSz="638997" rtl="0" eaLnBrk="1" latinLnBrk="0" hangingPunct="1">
        <a:defRPr sz="1258" kern="1200">
          <a:solidFill>
            <a:schemeClr val="tx1"/>
          </a:solidFill>
          <a:latin typeface="+mn-lt"/>
          <a:ea typeface="+mn-ea"/>
          <a:cs typeface="+mn-cs"/>
        </a:defRPr>
      </a:lvl5pPr>
      <a:lvl6pPr marL="1597493" algn="l" defTabSz="638997" rtl="0" eaLnBrk="1" latinLnBrk="0" hangingPunct="1">
        <a:defRPr sz="1258" kern="1200">
          <a:solidFill>
            <a:schemeClr val="tx1"/>
          </a:solidFill>
          <a:latin typeface="+mn-lt"/>
          <a:ea typeface="+mn-ea"/>
          <a:cs typeface="+mn-cs"/>
        </a:defRPr>
      </a:lvl6pPr>
      <a:lvl7pPr marL="1916992" algn="l" defTabSz="638997" rtl="0" eaLnBrk="1" latinLnBrk="0" hangingPunct="1">
        <a:defRPr sz="1258" kern="1200">
          <a:solidFill>
            <a:schemeClr val="tx1"/>
          </a:solidFill>
          <a:latin typeface="+mn-lt"/>
          <a:ea typeface="+mn-ea"/>
          <a:cs typeface="+mn-cs"/>
        </a:defRPr>
      </a:lvl7pPr>
      <a:lvl8pPr marL="2236490" algn="l" defTabSz="638997" rtl="0" eaLnBrk="1" latinLnBrk="0" hangingPunct="1">
        <a:defRPr sz="1258" kern="1200">
          <a:solidFill>
            <a:schemeClr val="tx1"/>
          </a:solidFill>
          <a:latin typeface="+mn-lt"/>
          <a:ea typeface="+mn-ea"/>
          <a:cs typeface="+mn-cs"/>
        </a:defRPr>
      </a:lvl8pPr>
      <a:lvl9pPr marL="2555989" algn="l" defTabSz="638997" rtl="0" eaLnBrk="1" latinLnBrk="0" hangingPunct="1">
        <a:defRPr sz="12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18578-D5E3-FAA7-8B0B-27C44FFA7637}"/>
            </a:ext>
          </a:extLst>
        </p:cNvPr>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4DA42A10-EF19-7BCA-49DC-9742F047E55B}"/>
              </a:ext>
            </a:extLst>
          </p:cNvPr>
          <p:cNvSpPr/>
          <p:nvPr/>
        </p:nvSpPr>
        <p:spPr>
          <a:xfrm>
            <a:off x="287677" y="5019529"/>
            <a:ext cx="7198109" cy="323244"/>
          </a:xfrm>
          <a:prstGeom prst="roundRect">
            <a:avLst>
              <a:gd name="adj" fmla="val 22292"/>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2491D6B6-AB88-77CE-127D-17A9D110AE09}"/>
              </a:ext>
            </a:extLst>
          </p:cNvPr>
          <p:cNvSpPr/>
          <p:nvPr/>
        </p:nvSpPr>
        <p:spPr>
          <a:xfrm>
            <a:off x="2005717" y="967824"/>
            <a:ext cx="2506131" cy="1024567"/>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4" name="Rechteck: abgerundete Ecken 3">
            <a:extLst>
              <a:ext uri="{FF2B5EF4-FFF2-40B4-BE49-F238E27FC236}">
                <a16:creationId xmlns:a16="http://schemas.microsoft.com/office/drawing/2014/main" id="{9A497520-531D-E6C9-2D35-09CFB86248DE}"/>
              </a:ext>
            </a:extLst>
          </p:cNvPr>
          <p:cNvSpPr/>
          <p:nvPr/>
        </p:nvSpPr>
        <p:spPr>
          <a:xfrm>
            <a:off x="2010506" y="2087951"/>
            <a:ext cx="2506132" cy="2848952"/>
          </a:xfrm>
          <a:prstGeom prst="roundRect">
            <a:avLst>
              <a:gd name="adj" fmla="val 3534"/>
            </a:avLst>
          </a:prstGeom>
          <a:solidFill>
            <a:srgbClr val="FCF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abgerundete Ecken 70">
            <a:extLst>
              <a:ext uri="{FF2B5EF4-FFF2-40B4-BE49-F238E27FC236}">
                <a16:creationId xmlns:a16="http://schemas.microsoft.com/office/drawing/2014/main" id="{E0BA5058-C8E3-BD8B-C888-0A115418741A}"/>
              </a:ext>
            </a:extLst>
          </p:cNvPr>
          <p:cNvSpPr/>
          <p:nvPr/>
        </p:nvSpPr>
        <p:spPr>
          <a:xfrm>
            <a:off x="287950" y="2087951"/>
            <a:ext cx="1649098" cy="2848952"/>
          </a:xfrm>
          <a:prstGeom prst="roundRect">
            <a:avLst>
              <a:gd name="adj" fmla="val 5791"/>
            </a:avLst>
          </a:prstGeom>
          <a:solidFill>
            <a:srgbClr val="FCF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abgerundete Ecken 68">
            <a:extLst>
              <a:ext uri="{FF2B5EF4-FFF2-40B4-BE49-F238E27FC236}">
                <a16:creationId xmlns:a16="http://schemas.microsoft.com/office/drawing/2014/main" id="{3386D534-DF92-EA71-195A-835EADB185FD}"/>
              </a:ext>
            </a:extLst>
          </p:cNvPr>
          <p:cNvSpPr/>
          <p:nvPr/>
        </p:nvSpPr>
        <p:spPr>
          <a:xfrm>
            <a:off x="4576948" y="2087950"/>
            <a:ext cx="1362496" cy="2848953"/>
          </a:xfrm>
          <a:prstGeom prst="roundRect">
            <a:avLst>
              <a:gd name="adj" fmla="val 5791"/>
            </a:avLst>
          </a:prstGeom>
          <a:solidFill>
            <a:srgbClr val="FCF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abgerundete Ecken 67">
            <a:extLst>
              <a:ext uri="{FF2B5EF4-FFF2-40B4-BE49-F238E27FC236}">
                <a16:creationId xmlns:a16="http://schemas.microsoft.com/office/drawing/2014/main" id="{67506AAA-E01F-E492-4B1B-8AAC8E554B58}"/>
              </a:ext>
            </a:extLst>
          </p:cNvPr>
          <p:cNvSpPr/>
          <p:nvPr/>
        </p:nvSpPr>
        <p:spPr>
          <a:xfrm>
            <a:off x="6003875" y="2087951"/>
            <a:ext cx="1481912" cy="2848952"/>
          </a:xfrm>
          <a:prstGeom prst="roundRect">
            <a:avLst>
              <a:gd name="adj" fmla="val 5791"/>
            </a:avLst>
          </a:prstGeom>
          <a:solidFill>
            <a:srgbClr val="FCF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abgerundete Ecken 63">
            <a:extLst>
              <a:ext uri="{FF2B5EF4-FFF2-40B4-BE49-F238E27FC236}">
                <a16:creationId xmlns:a16="http://schemas.microsoft.com/office/drawing/2014/main" id="{5AF0BD6A-9D37-7CFA-B3D5-BFB777BD3655}"/>
              </a:ext>
            </a:extLst>
          </p:cNvPr>
          <p:cNvSpPr/>
          <p:nvPr/>
        </p:nvSpPr>
        <p:spPr>
          <a:xfrm>
            <a:off x="287677" y="969398"/>
            <a:ext cx="1649522" cy="1024567"/>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66" name="Rechteck: abgerundete Ecken 65">
            <a:extLst>
              <a:ext uri="{FF2B5EF4-FFF2-40B4-BE49-F238E27FC236}">
                <a16:creationId xmlns:a16="http://schemas.microsoft.com/office/drawing/2014/main" id="{C5E9F1A1-DF19-A29A-90A0-20CED46A17E4}"/>
              </a:ext>
            </a:extLst>
          </p:cNvPr>
          <p:cNvSpPr/>
          <p:nvPr/>
        </p:nvSpPr>
        <p:spPr>
          <a:xfrm>
            <a:off x="4580516" y="967824"/>
            <a:ext cx="1363727" cy="1024567"/>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67" name="Rechteck: abgerundete Ecken 66">
            <a:extLst>
              <a:ext uri="{FF2B5EF4-FFF2-40B4-BE49-F238E27FC236}">
                <a16:creationId xmlns:a16="http://schemas.microsoft.com/office/drawing/2014/main" id="{435B6362-D9B2-DD09-C328-63A786631280}"/>
              </a:ext>
            </a:extLst>
          </p:cNvPr>
          <p:cNvSpPr/>
          <p:nvPr/>
        </p:nvSpPr>
        <p:spPr>
          <a:xfrm>
            <a:off x="6008114" y="967824"/>
            <a:ext cx="1481912" cy="1024567"/>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33" name="Rechteck: abgerundete Ecken 32">
            <a:extLst>
              <a:ext uri="{FF2B5EF4-FFF2-40B4-BE49-F238E27FC236}">
                <a16:creationId xmlns:a16="http://schemas.microsoft.com/office/drawing/2014/main" id="{D1094D8F-E10B-5161-2491-C37D68469138}"/>
              </a:ext>
            </a:extLst>
          </p:cNvPr>
          <p:cNvSpPr/>
          <p:nvPr/>
        </p:nvSpPr>
        <p:spPr>
          <a:xfrm>
            <a:off x="287951" y="287950"/>
            <a:ext cx="6654079" cy="5990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eform 23">
            <a:extLst>
              <a:ext uri="{FF2B5EF4-FFF2-40B4-BE49-F238E27FC236}">
                <a16:creationId xmlns:a16="http://schemas.microsoft.com/office/drawing/2014/main" id="{41F217EC-40C2-2D21-79C9-FE67A89F2F89}"/>
              </a:ext>
            </a:extLst>
          </p:cNvPr>
          <p:cNvSpPr/>
          <p:nvPr/>
        </p:nvSpPr>
        <p:spPr>
          <a:xfrm>
            <a:off x="2133652" y="2626958"/>
            <a:ext cx="297496" cy="287219"/>
          </a:xfrm>
          <a:custGeom>
            <a:avLst/>
            <a:gdLst/>
            <a:ahLst/>
            <a:cxnLst/>
            <a:rect l="l" t="t" r="r" b="b"/>
            <a:pathLst>
              <a:path w="425713" h="411006">
                <a:moveTo>
                  <a:pt x="0" y="0"/>
                </a:moveTo>
                <a:lnTo>
                  <a:pt x="425712" y="0"/>
                </a:lnTo>
                <a:lnTo>
                  <a:pt x="425712" y="411006"/>
                </a:lnTo>
                <a:lnTo>
                  <a:pt x="0" y="411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sz="918"/>
          </a:p>
        </p:txBody>
      </p:sp>
      <p:sp>
        <p:nvSpPr>
          <p:cNvPr id="39" name="TextBox 39">
            <a:extLst>
              <a:ext uri="{FF2B5EF4-FFF2-40B4-BE49-F238E27FC236}">
                <a16:creationId xmlns:a16="http://schemas.microsoft.com/office/drawing/2014/main" id="{5480F249-8BCD-36DC-44BE-C15FC6361CA2}"/>
              </a:ext>
            </a:extLst>
          </p:cNvPr>
          <p:cNvSpPr txBox="1"/>
          <p:nvPr/>
        </p:nvSpPr>
        <p:spPr>
          <a:xfrm>
            <a:off x="6088181" y="1100027"/>
            <a:ext cx="1341208" cy="384721"/>
          </a:xfrm>
          <a:prstGeom prst="rect">
            <a:avLst/>
          </a:prstGeom>
        </p:spPr>
        <p:txBody>
          <a:bodyPr wrap="square" lIns="0" tIns="0" rIns="0" bIns="0" rtlCol="0" anchor="t">
            <a:spAutoFit/>
          </a:bodyPr>
          <a:lstStyle/>
          <a:p>
            <a:pPr algn="ctr" defTabSz="638997">
              <a:lnSpc>
                <a:spcPts val="1500"/>
              </a:lnSpc>
              <a:defRPr/>
            </a:pPr>
            <a:r>
              <a:rPr lang="en-US" sz="1397"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Wann passt der Tipp nicht?</a:t>
            </a:r>
          </a:p>
        </p:txBody>
      </p:sp>
      <p:sp>
        <p:nvSpPr>
          <p:cNvPr id="43" name="TextBox 43">
            <a:extLst>
              <a:ext uri="{FF2B5EF4-FFF2-40B4-BE49-F238E27FC236}">
                <a16:creationId xmlns:a16="http://schemas.microsoft.com/office/drawing/2014/main" id="{FBC7F3FD-A317-A289-DD51-08103A17D709}"/>
              </a:ext>
            </a:extLst>
          </p:cNvPr>
          <p:cNvSpPr txBox="1"/>
          <p:nvPr/>
        </p:nvSpPr>
        <p:spPr>
          <a:xfrm>
            <a:off x="4578118" y="1100027"/>
            <a:ext cx="1363726" cy="384721"/>
          </a:xfrm>
          <a:prstGeom prst="rect">
            <a:avLst/>
          </a:prstGeom>
        </p:spPr>
        <p:txBody>
          <a:bodyPr wrap="square" lIns="0" tIns="0" rIns="0" bIns="0" rtlCol="0" anchor="t">
            <a:spAutoFit/>
          </a:bodyPr>
          <a:lstStyle/>
          <a:p>
            <a:pPr algn="ctr" defTabSz="638997">
              <a:lnSpc>
                <a:spcPts val="1500"/>
              </a:lnSpc>
              <a:defRPr/>
            </a:pPr>
            <a:r>
              <a:rPr lang="en-US" sz="1397"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Wann passt der Tipp?</a:t>
            </a:r>
          </a:p>
        </p:txBody>
      </p:sp>
      <p:sp>
        <p:nvSpPr>
          <p:cNvPr id="45" name="TextBox 45">
            <a:extLst>
              <a:ext uri="{FF2B5EF4-FFF2-40B4-BE49-F238E27FC236}">
                <a16:creationId xmlns:a16="http://schemas.microsoft.com/office/drawing/2014/main" id="{00E6FAC2-877A-6EB5-B48E-D103A33798F0}"/>
              </a:ext>
            </a:extLst>
          </p:cNvPr>
          <p:cNvSpPr txBox="1"/>
          <p:nvPr/>
        </p:nvSpPr>
        <p:spPr>
          <a:xfrm>
            <a:off x="1969436" y="1105178"/>
            <a:ext cx="2510175" cy="180947"/>
          </a:xfrm>
          <a:prstGeom prst="rect">
            <a:avLst/>
          </a:prstGeom>
        </p:spPr>
        <p:txBody>
          <a:bodyPr wrap="square" lIns="0" tIns="0" rIns="0" bIns="0" rtlCol="0" anchor="t">
            <a:spAutoFit/>
          </a:bodyPr>
          <a:lstStyle/>
          <a:p>
            <a:pPr algn="ctr" defTabSz="638997">
              <a:lnSpc>
                <a:spcPts val="1397"/>
              </a:lnSpc>
              <a:defRPr/>
            </a:pPr>
            <a:r>
              <a:rPr lang="en-US" sz="1397"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Beispiel</a:t>
            </a:r>
            <a:endParaRPr lang="en-US" sz="1397"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sp>
        <p:nvSpPr>
          <p:cNvPr id="46" name="TextBox 46">
            <a:extLst>
              <a:ext uri="{FF2B5EF4-FFF2-40B4-BE49-F238E27FC236}">
                <a16:creationId xmlns:a16="http://schemas.microsoft.com/office/drawing/2014/main" id="{9F81D256-FC28-2A48-0547-2ADD571841F5}"/>
              </a:ext>
            </a:extLst>
          </p:cNvPr>
          <p:cNvSpPr txBox="1"/>
          <p:nvPr/>
        </p:nvSpPr>
        <p:spPr>
          <a:xfrm>
            <a:off x="275869" y="1105179"/>
            <a:ext cx="1678845" cy="180947"/>
          </a:xfrm>
          <a:prstGeom prst="rect">
            <a:avLst/>
          </a:prstGeom>
        </p:spPr>
        <p:txBody>
          <a:bodyPr wrap="square" lIns="0" tIns="0" rIns="0" bIns="0" rtlCol="0" anchor="t">
            <a:spAutoFit/>
          </a:bodyPr>
          <a:lstStyle/>
          <a:p>
            <a:pPr algn="ctr" defTabSz="638997">
              <a:lnSpc>
                <a:spcPts val="1397"/>
              </a:lnSpc>
              <a:defRPr/>
            </a:pPr>
            <a:r>
              <a:rPr lang="en-US" sz="1397"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Was </a:t>
            </a:r>
            <a:r>
              <a:rPr lang="en-US" sz="1397"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ist</a:t>
            </a:r>
            <a:r>
              <a:rPr lang="en-US" sz="1397"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 das?</a:t>
            </a:r>
          </a:p>
        </p:txBody>
      </p:sp>
      <p:sp>
        <p:nvSpPr>
          <p:cNvPr id="48" name="TextBox 48">
            <a:extLst>
              <a:ext uri="{FF2B5EF4-FFF2-40B4-BE49-F238E27FC236}">
                <a16:creationId xmlns:a16="http://schemas.microsoft.com/office/drawing/2014/main" id="{A50E92B8-9BBC-98EA-C380-9647CAB0D274}"/>
              </a:ext>
            </a:extLst>
          </p:cNvPr>
          <p:cNvSpPr txBox="1"/>
          <p:nvPr/>
        </p:nvSpPr>
        <p:spPr>
          <a:xfrm>
            <a:off x="6945787" y="287950"/>
            <a:ext cx="540000" cy="756617"/>
          </a:xfrm>
          <a:prstGeom prst="rect">
            <a:avLst/>
          </a:prstGeom>
        </p:spPr>
        <p:txBody>
          <a:bodyPr lIns="0" tIns="0" rIns="0" bIns="0" rtlCol="0" anchor="t">
            <a:spAutoFit/>
          </a:bodyPr>
          <a:lstStyle/>
          <a:p>
            <a:pPr algn="ctr" defTabSz="638997">
              <a:lnSpc>
                <a:spcPts val="5940"/>
              </a:lnSpc>
              <a:spcBef>
                <a:spcPct val="0"/>
              </a:spcBef>
              <a:defRPr/>
            </a:pPr>
            <a:r>
              <a:rPr lang="en-US" sz="5940" dirty="0">
                <a:solidFill>
                  <a:srgbClr val="002060"/>
                </a:solidFill>
                <a:latin typeface="Cooper BT Medium"/>
                <a:ea typeface="Cooper BT Medium"/>
                <a:cs typeface="Cooper BT Medium"/>
                <a:sym typeface="Cooper BT Medium"/>
              </a:rPr>
              <a:t>X</a:t>
            </a:r>
          </a:p>
        </p:txBody>
      </p:sp>
      <p:grpSp>
        <p:nvGrpSpPr>
          <p:cNvPr id="49" name="Group 49">
            <a:extLst>
              <a:ext uri="{FF2B5EF4-FFF2-40B4-BE49-F238E27FC236}">
                <a16:creationId xmlns:a16="http://schemas.microsoft.com/office/drawing/2014/main" id="{F1A53CB2-B7BE-187F-0FB7-ADDD7CE44812}"/>
              </a:ext>
            </a:extLst>
          </p:cNvPr>
          <p:cNvGrpSpPr/>
          <p:nvPr/>
        </p:nvGrpSpPr>
        <p:grpSpPr>
          <a:xfrm>
            <a:off x="858787" y="1361384"/>
            <a:ext cx="505678" cy="572863"/>
            <a:chOff x="0" y="0"/>
            <a:chExt cx="696897" cy="781256"/>
          </a:xfrm>
        </p:grpSpPr>
        <p:sp>
          <p:nvSpPr>
            <p:cNvPr id="50" name="Freeform 50">
              <a:extLst>
                <a:ext uri="{FF2B5EF4-FFF2-40B4-BE49-F238E27FC236}">
                  <a16:creationId xmlns:a16="http://schemas.microsoft.com/office/drawing/2014/main" id="{404C23A4-F742-85EF-443D-D4359DD2589A}"/>
                </a:ext>
              </a:extLst>
            </p:cNvPr>
            <p:cNvSpPr/>
            <p:nvPr/>
          </p:nvSpPr>
          <p:spPr>
            <a:xfrm>
              <a:off x="61758" y="454318"/>
              <a:ext cx="338000" cy="326938"/>
            </a:xfrm>
            <a:custGeom>
              <a:avLst/>
              <a:gdLst/>
              <a:ahLst/>
              <a:cxnLst/>
              <a:rect l="l" t="t" r="r" b="b"/>
              <a:pathLst>
                <a:path w="338000" h="326938">
                  <a:moveTo>
                    <a:pt x="0" y="0"/>
                  </a:moveTo>
                  <a:lnTo>
                    <a:pt x="338000" y="0"/>
                  </a:lnTo>
                  <a:lnTo>
                    <a:pt x="338000" y="326938"/>
                  </a:lnTo>
                  <a:lnTo>
                    <a:pt x="0" y="3269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sz="918" dirty="0"/>
            </a:p>
          </p:txBody>
        </p:sp>
        <p:sp>
          <p:nvSpPr>
            <p:cNvPr id="51" name="Freeform 51">
              <a:extLst>
                <a:ext uri="{FF2B5EF4-FFF2-40B4-BE49-F238E27FC236}">
                  <a16:creationId xmlns:a16="http://schemas.microsoft.com/office/drawing/2014/main" id="{DAC228D2-AF41-1E78-07CC-2C458D2B7D32}"/>
                </a:ext>
              </a:extLst>
            </p:cNvPr>
            <p:cNvSpPr/>
            <p:nvPr/>
          </p:nvSpPr>
          <p:spPr>
            <a:xfrm rot="-675450">
              <a:off x="35441" y="35918"/>
              <a:ext cx="407718" cy="403270"/>
            </a:xfrm>
            <a:custGeom>
              <a:avLst/>
              <a:gdLst/>
              <a:ahLst/>
              <a:cxnLst/>
              <a:rect l="l" t="t" r="r" b="b"/>
              <a:pathLst>
                <a:path w="407718" h="403270">
                  <a:moveTo>
                    <a:pt x="0" y="0"/>
                  </a:moveTo>
                  <a:lnTo>
                    <a:pt x="407718" y="0"/>
                  </a:lnTo>
                  <a:lnTo>
                    <a:pt x="407718" y="403270"/>
                  </a:lnTo>
                  <a:lnTo>
                    <a:pt x="0" y="4032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sz="918"/>
            </a:p>
          </p:txBody>
        </p:sp>
        <p:sp>
          <p:nvSpPr>
            <p:cNvPr id="52" name="Freeform 52">
              <a:extLst>
                <a:ext uri="{FF2B5EF4-FFF2-40B4-BE49-F238E27FC236}">
                  <a16:creationId xmlns:a16="http://schemas.microsoft.com/office/drawing/2014/main" id="{E32086FC-B487-82F7-7E4B-5BB3F3D926CF}"/>
                </a:ext>
              </a:extLst>
            </p:cNvPr>
            <p:cNvSpPr/>
            <p:nvPr/>
          </p:nvSpPr>
          <p:spPr>
            <a:xfrm>
              <a:off x="330184" y="237553"/>
              <a:ext cx="366713" cy="355571"/>
            </a:xfrm>
            <a:custGeom>
              <a:avLst/>
              <a:gdLst/>
              <a:ahLst/>
              <a:cxnLst/>
              <a:rect l="l" t="t" r="r" b="b"/>
              <a:pathLst>
                <a:path w="366713" h="355571">
                  <a:moveTo>
                    <a:pt x="0" y="0"/>
                  </a:moveTo>
                  <a:lnTo>
                    <a:pt x="366713" y="0"/>
                  </a:lnTo>
                  <a:lnTo>
                    <a:pt x="366713" y="355571"/>
                  </a:lnTo>
                  <a:lnTo>
                    <a:pt x="0" y="3555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sz="918" dirty="0"/>
            </a:p>
          </p:txBody>
        </p:sp>
      </p:grpSp>
      <p:grpSp>
        <p:nvGrpSpPr>
          <p:cNvPr id="5" name="Gruppieren 4">
            <a:extLst>
              <a:ext uri="{FF2B5EF4-FFF2-40B4-BE49-F238E27FC236}">
                <a16:creationId xmlns:a16="http://schemas.microsoft.com/office/drawing/2014/main" id="{1D3C06F4-5C6B-7441-CE57-5B2AA04A3E74}"/>
              </a:ext>
            </a:extLst>
          </p:cNvPr>
          <p:cNvGrpSpPr/>
          <p:nvPr/>
        </p:nvGrpSpPr>
        <p:grpSpPr>
          <a:xfrm>
            <a:off x="2951419" y="1502434"/>
            <a:ext cx="546208" cy="404688"/>
            <a:chOff x="4232049" y="1884497"/>
            <a:chExt cx="781616" cy="579103"/>
          </a:xfrm>
        </p:grpSpPr>
        <p:sp>
          <p:nvSpPr>
            <p:cNvPr id="53" name="Freeform 53">
              <a:extLst>
                <a:ext uri="{FF2B5EF4-FFF2-40B4-BE49-F238E27FC236}">
                  <a16:creationId xmlns:a16="http://schemas.microsoft.com/office/drawing/2014/main" id="{392E1434-1B77-5C50-B43B-9820D687DEEA}"/>
                </a:ext>
              </a:extLst>
            </p:cNvPr>
            <p:cNvSpPr/>
            <p:nvPr/>
          </p:nvSpPr>
          <p:spPr>
            <a:xfrm>
              <a:off x="4522056" y="1988974"/>
              <a:ext cx="491609" cy="474626"/>
            </a:xfrm>
            <a:custGeom>
              <a:avLst/>
              <a:gdLst/>
              <a:ahLst/>
              <a:cxnLst/>
              <a:rect l="l" t="t" r="r" b="b"/>
              <a:pathLst>
                <a:path w="491609" h="474626">
                  <a:moveTo>
                    <a:pt x="0" y="0"/>
                  </a:moveTo>
                  <a:lnTo>
                    <a:pt x="491609" y="0"/>
                  </a:lnTo>
                  <a:lnTo>
                    <a:pt x="491609" y="474625"/>
                  </a:lnTo>
                  <a:lnTo>
                    <a:pt x="0" y="4746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sz="918"/>
            </a:p>
          </p:txBody>
        </p:sp>
        <p:sp>
          <p:nvSpPr>
            <p:cNvPr id="54" name="Freeform 54">
              <a:extLst>
                <a:ext uri="{FF2B5EF4-FFF2-40B4-BE49-F238E27FC236}">
                  <a16:creationId xmlns:a16="http://schemas.microsoft.com/office/drawing/2014/main" id="{F0D2D840-29CD-9F28-D048-6ACD92157251}"/>
                </a:ext>
              </a:extLst>
            </p:cNvPr>
            <p:cNvSpPr/>
            <p:nvPr/>
          </p:nvSpPr>
          <p:spPr>
            <a:xfrm flipH="1">
              <a:off x="4232049" y="1884497"/>
              <a:ext cx="525479" cy="507326"/>
            </a:xfrm>
            <a:custGeom>
              <a:avLst/>
              <a:gdLst/>
              <a:ahLst/>
              <a:cxnLst/>
              <a:rect l="l" t="t" r="r" b="b"/>
              <a:pathLst>
                <a:path w="525479" h="507326">
                  <a:moveTo>
                    <a:pt x="525478" y="0"/>
                  </a:moveTo>
                  <a:lnTo>
                    <a:pt x="0" y="0"/>
                  </a:lnTo>
                  <a:lnTo>
                    <a:pt x="0" y="507326"/>
                  </a:lnTo>
                  <a:lnTo>
                    <a:pt x="525478" y="507326"/>
                  </a:lnTo>
                  <a:lnTo>
                    <a:pt x="52547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sz="918"/>
            </a:p>
          </p:txBody>
        </p:sp>
      </p:grpSp>
      <p:grpSp>
        <p:nvGrpSpPr>
          <p:cNvPr id="56" name="Group 56">
            <a:extLst>
              <a:ext uri="{FF2B5EF4-FFF2-40B4-BE49-F238E27FC236}">
                <a16:creationId xmlns:a16="http://schemas.microsoft.com/office/drawing/2014/main" id="{7A90525D-93DF-F982-DDC5-EE9FDE63995A}"/>
              </a:ext>
            </a:extLst>
          </p:cNvPr>
          <p:cNvGrpSpPr>
            <a:grpSpLocks noChangeAspect="1"/>
          </p:cNvGrpSpPr>
          <p:nvPr/>
        </p:nvGrpSpPr>
        <p:grpSpPr>
          <a:xfrm rot="18827181">
            <a:off x="6600996" y="1553192"/>
            <a:ext cx="317634" cy="317634"/>
            <a:chOff x="0" y="0"/>
            <a:chExt cx="812800" cy="812800"/>
          </a:xfrm>
        </p:grpSpPr>
        <p:sp>
          <p:nvSpPr>
            <p:cNvPr id="57" name="Freeform 57">
              <a:extLst>
                <a:ext uri="{FF2B5EF4-FFF2-40B4-BE49-F238E27FC236}">
                  <a16:creationId xmlns:a16="http://schemas.microsoft.com/office/drawing/2014/main" id="{9D645C29-CEE3-DE97-EB48-D5F85D086C98}"/>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90D76"/>
            </a:solidFill>
          </p:spPr>
          <p:txBody>
            <a:bodyPr/>
            <a:lstStyle/>
            <a:p>
              <a:endParaRPr lang="de-DE" sz="918"/>
            </a:p>
          </p:txBody>
        </p:sp>
        <p:sp>
          <p:nvSpPr>
            <p:cNvPr id="58" name="TextBox 58">
              <a:extLst>
                <a:ext uri="{FF2B5EF4-FFF2-40B4-BE49-F238E27FC236}">
                  <a16:creationId xmlns:a16="http://schemas.microsoft.com/office/drawing/2014/main" id="{BC2ACF84-098F-7AA5-1BC7-AC5E9E928613}"/>
                </a:ext>
              </a:extLst>
            </p:cNvPr>
            <p:cNvSpPr txBox="1"/>
            <p:nvPr/>
          </p:nvSpPr>
          <p:spPr>
            <a:xfrm>
              <a:off x="190500" y="228600"/>
              <a:ext cx="431800" cy="393700"/>
            </a:xfrm>
            <a:prstGeom prst="rect">
              <a:avLst/>
            </a:prstGeom>
          </p:spPr>
          <p:txBody>
            <a:bodyPr lIns="35500" tIns="35500" rIns="35500" bIns="35500" rtlCol="0" anchor="ctr"/>
            <a:lstStyle/>
            <a:p>
              <a:pPr algn="ctr" defTabSz="638997">
                <a:lnSpc>
                  <a:spcPts val="1310"/>
                </a:lnSpc>
                <a:defRPr/>
              </a:pPr>
              <a:endParaRPr sz="1258">
                <a:solidFill>
                  <a:prstClr val="black"/>
                </a:solidFill>
                <a:latin typeface="Calibri"/>
              </a:endParaRPr>
            </a:p>
          </p:txBody>
        </p:sp>
      </p:grpSp>
      <p:sp>
        <p:nvSpPr>
          <p:cNvPr id="59" name="Freeform 55">
            <a:extLst>
              <a:ext uri="{FF2B5EF4-FFF2-40B4-BE49-F238E27FC236}">
                <a16:creationId xmlns:a16="http://schemas.microsoft.com/office/drawing/2014/main" id="{ABF45675-921F-9807-CFE0-F9338ED9E9E1}"/>
              </a:ext>
            </a:extLst>
          </p:cNvPr>
          <p:cNvSpPr/>
          <p:nvPr/>
        </p:nvSpPr>
        <p:spPr>
          <a:xfrm rot="21260640">
            <a:off x="5098102" y="1508702"/>
            <a:ext cx="376236" cy="377610"/>
          </a:xfrm>
          <a:custGeom>
            <a:avLst/>
            <a:gdLst/>
            <a:ahLst/>
            <a:cxnLst/>
            <a:rect l="l" t="t" r="r" b="b"/>
            <a:pathLst>
              <a:path w="538389" h="540354">
                <a:moveTo>
                  <a:pt x="0" y="0"/>
                </a:moveTo>
                <a:lnTo>
                  <a:pt x="538388" y="0"/>
                </a:lnTo>
                <a:lnTo>
                  <a:pt x="538388" y="540353"/>
                </a:lnTo>
                <a:lnTo>
                  <a:pt x="0" y="5403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sz="918"/>
          </a:p>
        </p:txBody>
      </p:sp>
      <p:sp>
        <p:nvSpPr>
          <p:cNvPr id="2" name="TextBox 18">
            <a:extLst>
              <a:ext uri="{FF2B5EF4-FFF2-40B4-BE49-F238E27FC236}">
                <a16:creationId xmlns:a16="http://schemas.microsoft.com/office/drawing/2014/main" id="{3CA58B3C-0AAB-9F55-0CB4-5F4E7AF6C8B1}"/>
              </a:ext>
            </a:extLst>
          </p:cNvPr>
          <p:cNvSpPr txBox="1"/>
          <p:nvPr/>
        </p:nvSpPr>
        <p:spPr>
          <a:xfrm>
            <a:off x="680697" y="493611"/>
            <a:ext cx="6260851" cy="247119"/>
          </a:xfrm>
          <a:prstGeom prst="rect">
            <a:avLst/>
          </a:prstGeom>
        </p:spPr>
        <p:txBody>
          <a:bodyPr lIns="0" tIns="0" rIns="0" bIns="0" rtlCol="0" anchor="t">
            <a:spAutoFit/>
          </a:bodyPr>
          <a:lstStyle/>
          <a:p>
            <a:pPr algn="ctr" defTabSz="638997">
              <a:lnSpc>
                <a:spcPts val="1816"/>
              </a:lnSpc>
              <a:defRPr/>
            </a:pPr>
            <a:r>
              <a:rPr lang="en-US" sz="2236"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Name und Nummer des Tipps </a:t>
            </a:r>
            <a:r>
              <a:rPr lang="en-US" sz="2236"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anpassen</a:t>
            </a:r>
            <a:endParaRPr lang="en-US" sz="2236"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sp>
        <p:nvSpPr>
          <p:cNvPr id="3" name="TextBox 49">
            <a:extLst>
              <a:ext uri="{FF2B5EF4-FFF2-40B4-BE49-F238E27FC236}">
                <a16:creationId xmlns:a16="http://schemas.microsoft.com/office/drawing/2014/main" id="{A16470A0-84FB-9A50-997D-036CF6959EFF}"/>
              </a:ext>
            </a:extLst>
          </p:cNvPr>
          <p:cNvSpPr txBox="1"/>
          <p:nvPr/>
        </p:nvSpPr>
        <p:spPr>
          <a:xfrm>
            <a:off x="380014" y="2177096"/>
            <a:ext cx="1464847" cy="529247"/>
          </a:xfrm>
          <a:prstGeom prst="rect">
            <a:avLst/>
          </a:prstGeom>
        </p:spPr>
        <p:txBody>
          <a:bodyPr lIns="0" tIns="0" rIns="0" bIns="0" rtlCol="0" anchor="t">
            <a:spAutoFit/>
          </a:bodyPr>
          <a:lstStyle/>
          <a:p>
            <a:pPr algn="ctr">
              <a:lnSpc>
                <a:spcPts val="1362"/>
              </a:lnSpc>
            </a:pP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Erklärung</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des Tipps,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dabei</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Wichtiges</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fett</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hervorheben</a:t>
            </a:r>
            <a:endParaRPr lang="en-US" sz="1163" dirty="0">
              <a:solidFill>
                <a:srgbClr val="002060"/>
              </a:solidFill>
              <a:latin typeface="Cooper BT Light"/>
              <a:ea typeface="Cooper BT Light"/>
              <a:cs typeface="Cooper BT Light"/>
              <a:sym typeface="Cooper BT Light"/>
            </a:endParaRPr>
          </a:p>
        </p:txBody>
      </p:sp>
      <p:sp>
        <p:nvSpPr>
          <p:cNvPr id="6" name="TextBox 52">
            <a:extLst>
              <a:ext uri="{FF2B5EF4-FFF2-40B4-BE49-F238E27FC236}">
                <a16:creationId xmlns:a16="http://schemas.microsoft.com/office/drawing/2014/main" id="{ABEEDAA8-6E90-541E-29C1-5E1313A634BA}"/>
              </a:ext>
            </a:extLst>
          </p:cNvPr>
          <p:cNvSpPr txBox="1"/>
          <p:nvPr/>
        </p:nvSpPr>
        <p:spPr>
          <a:xfrm>
            <a:off x="2557245" y="2473682"/>
            <a:ext cx="1880764" cy="1427827"/>
          </a:xfrm>
          <a:prstGeom prst="rect">
            <a:avLst/>
          </a:prstGeom>
        </p:spPr>
        <p:txBody>
          <a:bodyPr wrap="square" lIns="0" tIns="0" rIns="0" bIns="0" rtlCol="0" anchor="t">
            <a:spAutoFit/>
          </a:bodyPr>
          <a:lstStyle/>
          <a:p>
            <a:pPr>
              <a:lnSpc>
                <a:spcPts val="1362"/>
              </a:lnSpc>
            </a:pPr>
            <a:endParaRPr sz="955" dirty="0"/>
          </a:p>
          <a:p>
            <a:pPr>
              <a:lnSpc>
                <a:spcPts val="1362"/>
              </a:lnSpc>
            </a:pP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Hier in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kursiver</a:t>
            </a: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 Schrift den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Gesprächsanteil</a:t>
            </a: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 der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Lernbegleitung</a:t>
            </a:r>
            <a:endPar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endParaRPr>
          </a:p>
          <a:p>
            <a:pPr>
              <a:lnSpc>
                <a:spcPts val="1362"/>
              </a:lnSpc>
            </a:pPr>
            <a:endPar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endParaRPr>
          </a:p>
          <a:p>
            <a:pPr>
              <a:lnSpc>
                <a:spcPts val="1362"/>
              </a:lnSpc>
            </a:pP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Hier in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kursiver</a:t>
            </a: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 Schrift den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Gesprächsanteil</a:t>
            </a:r>
            <a:r>
              <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 der </a:t>
            </a:r>
            <a:r>
              <a:rPr lang="en-US" sz="1100" i="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rPr>
              <a:t>Lernenden</a:t>
            </a:r>
            <a:endParaRPr lang="en-US" sz="1100" i="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Italics"/>
            </a:endParaRPr>
          </a:p>
        </p:txBody>
      </p:sp>
      <p:sp>
        <p:nvSpPr>
          <p:cNvPr id="7" name="TextBox 53">
            <a:extLst>
              <a:ext uri="{FF2B5EF4-FFF2-40B4-BE49-F238E27FC236}">
                <a16:creationId xmlns:a16="http://schemas.microsoft.com/office/drawing/2014/main" id="{F63FC1A3-D8B0-4BB7-A9AC-5CD2F7D00FC7}"/>
              </a:ext>
            </a:extLst>
          </p:cNvPr>
          <p:cNvSpPr txBox="1"/>
          <p:nvPr/>
        </p:nvSpPr>
        <p:spPr>
          <a:xfrm>
            <a:off x="2135660" y="2181540"/>
            <a:ext cx="2343951" cy="350609"/>
          </a:xfrm>
          <a:prstGeom prst="rect">
            <a:avLst/>
          </a:prstGeom>
        </p:spPr>
        <p:txBody>
          <a:bodyPr wrap="square" lIns="0" tIns="0" rIns="0" bIns="0" rtlCol="0" anchor="t">
            <a:spAutoFit/>
          </a:bodyPr>
          <a:lstStyle/>
          <a:p>
            <a:pPr>
              <a:lnSpc>
                <a:spcPts val="1362"/>
              </a:lnSpc>
              <a:spcBef>
                <a:spcPct val="0"/>
              </a:spcBef>
            </a:pPr>
            <a:r>
              <a:rPr lang="en-US" sz="11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Medium"/>
              </a:rPr>
              <a:t>Hier in fetter Schrift die Situation </a:t>
            </a:r>
            <a:r>
              <a:rPr lang="en-US" sz="1100"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Medium"/>
              </a:rPr>
              <a:t>beschreiben</a:t>
            </a:r>
            <a:endParaRPr lang="en-US" sz="11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Medium"/>
            </a:endParaRPr>
          </a:p>
        </p:txBody>
      </p:sp>
      <p:sp>
        <p:nvSpPr>
          <p:cNvPr id="8" name="TextBox 50">
            <a:extLst>
              <a:ext uri="{FF2B5EF4-FFF2-40B4-BE49-F238E27FC236}">
                <a16:creationId xmlns:a16="http://schemas.microsoft.com/office/drawing/2014/main" id="{9EE1853B-F101-87C6-4680-A61E1C3D961F}"/>
              </a:ext>
            </a:extLst>
          </p:cNvPr>
          <p:cNvSpPr txBox="1"/>
          <p:nvPr/>
        </p:nvSpPr>
        <p:spPr>
          <a:xfrm>
            <a:off x="4668735" y="2176646"/>
            <a:ext cx="1234969" cy="530145"/>
          </a:xfrm>
          <a:prstGeom prst="rect">
            <a:avLst/>
          </a:prstGeom>
        </p:spPr>
        <p:txBody>
          <a:bodyPr lIns="0" tIns="0" rIns="0" bIns="0" rtlCol="0" anchor="t">
            <a:spAutoFit/>
          </a:bodyPr>
          <a:lstStyle/>
          <a:p>
            <a:pPr algn="ctr">
              <a:lnSpc>
                <a:spcPts val="1362"/>
              </a:lnSpc>
            </a:pP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Eine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oder</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mehrere</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Situationen</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nennen</a:t>
            </a:r>
            <a:endPar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endParaRPr>
          </a:p>
        </p:txBody>
      </p:sp>
      <p:sp>
        <p:nvSpPr>
          <p:cNvPr id="9" name="TextBox 51">
            <a:extLst>
              <a:ext uri="{FF2B5EF4-FFF2-40B4-BE49-F238E27FC236}">
                <a16:creationId xmlns:a16="http://schemas.microsoft.com/office/drawing/2014/main" id="{D0BF2429-E07A-5514-0110-1909BDBB094B}"/>
              </a:ext>
            </a:extLst>
          </p:cNvPr>
          <p:cNvSpPr txBox="1"/>
          <p:nvPr/>
        </p:nvSpPr>
        <p:spPr>
          <a:xfrm>
            <a:off x="6133406" y="2176646"/>
            <a:ext cx="1264195" cy="889218"/>
          </a:xfrm>
          <a:prstGeom prst="rect">
            <a:avLst/>
          </a:prstGeom>
        </p:spPr>
        <p:txBody>
          <a:bodyPr lIns="0" tIns="0" rIns="0" bIns="0" rtlCol="0" anchor="t">
            <a:spAutoFit/>
          </a:bodyPr>
          <a:lstStyle/>
          <a:p>
            <a:pPr algn="ctr">
              <a:lnSpc>
                <a:spcPts val="1362"/>
              </a:lnSpc>
            </a:pP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Situationen</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und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Umstände</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beschreiben</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wo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ihr</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den Tipp nicht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empfehlen</a:t>
            </a:r>
            <a:r>
              <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 </a:t>
            </a:r>
            <a:r>
              <a:rPr lang="en-US" sz="1100"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würdet</a:t>
            </a:r>
            <a:endPar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endParaRPr>
          </a:p>
        </p:txBody>
      </p:sp>
      <p:grpSp>
        <p:nvGrpSpPr>
          <p:cNvPr id="12" name="Gruppieren 11">
            <a:extLst>
              <a:ext uri="{FF2B5EF4-FFF2-40B4-BE49-F238E27FC236}">
                <a16:creationId xmlns:a16="http://schemas.microsoft.com/office/drawing/2014/main" id="{F95235EE-2238-48B8-905A-126C3CE02A02}"/>
              </a:ext>
            </a:extLst>
          </p:cNvPr>
          <p:cNvGrpSpPr/>
          <p:nvPr/>
        </p:nvGrpSpPr>
        <p:grpSpPr>
          <a:xfrm>
            <a:off x="2123252" y="3284756"/>
            <a:ext cx="307896" cy="336855"/>
            <a:chOff x="2130686" y="3363494"/>
            <a:chExt cx="307896" cy="336855"/>
          </a:xfrm>
        </p:grpSpPr>
        <p:sp>
          <p:nvSpPr>
            <p:cNvPr id="40" name="Freeform 34">
              <a:extLst>
                <a:ext uri="{FF2B5EF4-FFF2-40B4-BE49-F238E27FC236}">
                  <a16:creationId xmlns:a16="http://schemas.microsoft.com/office/drawing/2014/main" id="{9F2C5C7E-D655-51C2-28A0-BCF41C9DDC4F}"/>
                </a:ext>
              </a:extLst>
            </p:cNvPr>
            <p:cNvSpPr/>
            <p:nvPr/>
          </p:nvSpPr>
          <p:spPr>
            <a:xfrm>
              <a:off x="2141086" y="3413130"/>
              <a:ext cx="297496" cy="287219"/>
            </a:xfrm>
            <a:custGeom>
              <a:avLst/>
              <a:gdLst/>
              <a:ahLst/>
              <a:cxnLst/>
              <a:rect l="l" t="t" r="r" b="b"/>
              <a:pathLst>
                <a:path w="425713" h="411006">
                  <a:moveTo>
                    <a:pt x="0" y="0"/>
                  </a:moveTo>
                  <a:lnTo>
                    <a:pt x="425712" y="0"/>
                  </a:lnTo>
                  <a:lnTo>
                    <a:pt x="425712" y="411006"/>
                  </a:lnTo>
                  <a:lnTo>
                    <a:pt x="0" y="411006"/>
                  </a:lnTo>
                  <a:lnTo>
                    <a:pt x="0" y="0"/>
                  </a:lnTo>
                  <a:close/>
                </a:path>
              </a:pathLst>
            </a:custGeom>
            <a:blipFill>
              <a:blip r:embed="rId11">
                <a:extLst>
                  <a:ext uri="{96DAC541-7B7A-43D3-8B79-37D633B846F1}">
                    <asvg:svgBlip xmlns:asvg="http://schemas.microsoft.com/office/drawing/2016/SVG/main" r:embed="rId15"/>
                  </a:ext>
                </a:extLst>
              </a:blip>
              <a:stretch>
                <a:fillRect/>
              </a:stretch>
            </a:blipFill>
          </p:spPr>
          <p:txBody>
            <a:bodyPr/>
            <a:lstStyle/>
            <a:p>
              <a:endParaRPr lang="de-DE" sz="918"/>
            </a:p>
          </p:txBody>
        </p:sp>
        <p:sp>
          <p:nvSpPr>
            <p:cNvPr id="11" name="Textfeld 10">
              <a:extLst>
                <a:ext uri="{FF2B5EF4-FFF2-40B4-BE49-F238E27FC236}">
                  <a16:creationId xmlns:a16="http://schemas.microsoft.com/office/drawing/2014/main" id="{62455910-CF86-198D-323C-13B25B2E6CD8}"/>
                </a:ext>
              </a:extLst>
            </p:cNvPr>
            <p:cNvSpPr txBox="1"/>
            <p:nvPr/>
          </p:nvSpPr>
          <p:spPr>
            <a:xfrm>
              <a:off x="2130686" y="3363494"/>
              <a:ext cx="289323" cy="294568"/>
            </a:xfrm>
            <a:prstGeom prst="rect">
              <a:avLst/>
            </a:prstGeom>
            <a:noFill/>
          </p:spPr>
          <p:txBody>
            <a:bodyPr wrap="square" rtlCol="0">
              <a:spAutoFit/>
            </a:bodyPr>
            <a:lstStyle/>
            <a:p>
              <a:r>
                <a:rPr lang="de-DE" dirty="0">
                  <a:solidFill>
                    <a:schemeClr val="accent1">
                      <a:lumMod val="60000"/>
                      <a:lumOff val="40000"/>
                    </a:schemeClr>
                  </a:solidFill>
                  <a:latin typeface="Aptos Black" panose="020B0004020202020204" pitchFamily="34" charset="0"/>
                </a:rPr>
                <a:t>…</a:t>
              </a:r>
            </a:p>
          </p:txBody>
        </p:sp>
      </p:grpSp>
      <p:sp>
        <p:nvSpPr>
          <p:cNvPr id="13" name="Textfeld 12">
            <a:extLst>
              <a:ext uri="{FF2B5EF4-FFF2-40B4-BE49-F238E27FC236}">
                <a16:creationId xmlns:a16="http://schemas.microsoft.com/office/drawing/2014/main" id="{542FC39F-B7B9-5FF3-DE58-8974EBE8B989}"/>
              </a:ext>
            </a:extLst>
          </p:cNvPr>
          <p:cNvSpPr txBox="1"/>
          <p:nvPr/>
        </p:nvSpPr>
        <p:spPr>
          <a:xfrm>
            <a:off x="294000" y="5028263"/>
            <a:ext cx="7185461" cy="294568"/>
          </a:xfrm>
          <a:prstGeom prst="rect">
            <a:avLst/>
          </a:prstGeom>
          <a:noFill/>
        </p:spPr>
        <p:txBody>
          <a:bodyPr wrap="square" rtlCol="0">
            <a:spAutoFit/>
          </a:bodyPr>
          <a:lstStyle/>
          <a:p>
            <a:r>
              <a:rPr lang="de-DE"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Hinweis</a:t>
            </a:r>
            <a:r>
              <a:rPr lang="de-D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rPr>
              <a:t>Diese Tipps basieren auf persönlichen Erfahrungen. Sie wurden nicht wissenschaftlich überprüft.</a:t>
            </a:r>
            <a:endParaRPr lang="de-DE"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366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83C5-88D2-B91E-600B-0AB57508C98B}"/>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44661A7E-2BA8-9C32-96B2-35BA7F793776}"/>
              </a:ext>
            </a:extLst>
          </p:cNvPr>
          <p:cNvPicPr>
            <a:picLocks noChangeAspect="1"/>
          </p:cNvPicPr>
          <p:nvPr/>
        </p:nvPicPr>
        <p:blipFill>
          <a:blip r:embed="rId3"/>
          <a:stretch>
            <a:fillRect/>
          </a:stretch>
        </p:blipFill>
        <p:spPr>
          <a:xfrm>
            <a:off x="286388" y="4995714"/>
            <a:ext cx="7200000" cy="323116"/>
          </a:xfrm>
          <a:prstGeom prst="rect">
            <a:avLst/>
          </a:prstGeom>
        </p:spPr>
      </p:pic>
      <p:sp>
        <p:nvSpPr>
          <p:cNvPr id="30" name="Rechteck: abgerundete Ecken 29">
            <a:extLst>
              <a:ext uri="{FF2B5EF4-FFF2-40B4-BE49-F238E27FC236}">
                <a16:creationId xmlns:a16="http://schemas.microsoft.com/office/drawing/2014/main" id="{D4601F3F-D554-D8D0-F01C-473198983C2F}"/>
              </a:ext>
            </a:extLst>
          </p:cNvPr>
          <p:cNvSpPr/>
          <p:nvPr/>
        </p:nvSpPr>
        <p:spPr>
          <a:xfrm>
            <a:off x="827951" y="287950"/>
            <a:ext cx="6654079" cy="5990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A9A2EAD6-9392-7F27-C973-5D5A39E48A12}"/>
              </a:ext>
            </a:extLst>
          </p:cNvPr>
          <p:cNvSpPr/>
          <p:nvPr/>
        </p:nvSpPr>
        <p:spPr>
          <a:xfrm>
            <a:off x="3340720" y="3063611"/>
            <a:ext cx="4141310" cy="1864657"/>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57EACADE-F4ED-6EC3-0532-4E26B528234A}"/>
              </a:ext>
            </a:extLst>
          </p:cNvPr>
          <p:cNvSpPr/>
          <p:nvPr/>
        </p:nvSpPr>
        <p:spPr>
          <a:xfrm>
            <a:off x="286388" y="3067117"/>
            <a:ext cx="2959757" cy="1864658"/>
          </a:xfrm>
          <a:prstGeom prst="roundRect">
            <a:avLst>
              <a:gd name="adj" fmla="val 8077"/>
            </a:avLst>
          </a:prstGeom>
          <a:solidFill>
            <a:srgbClr val="F9E463"/>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93CA2AAE-9B1E-E958-E8EC-88633707DA2E}"/>
              </a:ext>
            </a:extLst>
          </p:cNvPr>
          <p:cNvSpPr/>
          <p:nvPr/>
        </p:nvSpPr>
        <p:spPr>
          <a:xfrm>
            <a:off x="287951" y="971948"/>
            <a:ext cx="7194079" cy="2024217"/>
          </a:xfrm>
          <a:prstGeom prst="roundRect">
            <a:avLst>
              <a:gd name="adj" fmla="val 5791"/>
            </a:avLst>
          </a:prstGeom>
          <a:solidFill>
            <a:srgbClr val="FCF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18">
            <a:extLst>
              <a:ext uri="{FF2B5EF4-FFF2-40B4-BE49-F238E27FC236}">
                <a16:creationId xmlns:a16="http://schemas.microsoft.com/office/drawing/2014/main" id="{BE8C874D-F212-56DB-8819-44608D2E11A7}"/>
              </a:ext>
            </a:extLst>
          </p:cNvPr>
          <p:cNvSpPr txBox="1"/>
          <p:nvPr/>
        </p:nvSpPr>
        <p:spPr>
          <a:xfrm>
            <a:off x="894522" y="497790"/>
            <a:ext cx="6260851" cy="247119"/>
          </a:xfrm>
          <a:prstGeom prst="rect">
            <a:avLst/>
          </a:prstGeom>
        </p:spPr>
        <p:txBody>
          <a:bodyPr lIns="0" tIns="0" rIns="0" bIns="0" rtlCol="0" anchor="t">
            <a:spAutoFit/>
          </a:bodyPr>
          <a:lstStyle/>
          <a:p>
            <a:pPr algn="ctr" defTabSz="638997">
              <a:lnSpc>
                <a:spcPts val="1816"/>
              </a:lnSpc>
              <a:defRPr/>
            </a:pPr>
            <a:r>
              <a:rPr lang="en-US" sz="2236"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Name und Nummer des Tipps </a:t>
            </a:r>
            <a:r>
              <a:rPr lang="en-US" sz="2236" b="1" dirty="0" err="1">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rPr>
              <a:t>anpassen</a:t>
            </a:r>
            <a:endParaRPr lang="en-US" sz="2236"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sp>
        <p:nvSpPr>
          <p:cNvPr id="24" name="TextBox 24">
            <a:extLst>
              <a:ext uri="{FF2B5EF4-FFF2-40B4-BE49-F238E27FC236}">
                <a16:creationId xmlns:a16="http://schemas.microsoft.com/office/drawing/2014/main" id="{D1A0BA64-2663-8503-2E27-AC231F8DF6FB}"/>
              </a:ext>
            </a:extLst>
          </p:cNvPr>
          <p:cNvSpPr txBox="1"/>
          <p:nvPr/>
        </p:nvSpPr>
        <p:spPr>
          <a:xfrm>
            <a:off x="287787" y="287951"/>
            <a:ext cx="540000" cy="756617"/>
          </a:xfrm>
          <a:prstGeom prst="rect">
            <a:avLst/>
          </a:prstGeom>
        </p:spPr>
        <p:txBody>
          <a:bodyPr wrap="square" lIns="0" tIns="0" rIns="0" bIns="0" rtlCol="0" anchor="t">
            <a:spAutoFit/>
          </a:bodyPr>
          <a:lstStyle/>
          <a:p>
            <a:pPr algn="ctr" defTabSz="638997">
              <a:lnSpc>
                <a:spcPts val="5940"/>
              </a:lnSpc>
              <a:spcBef>
                <a:spcPct val="0"/>
              </a:spcBef>
              <a:defRPr/>
            </a:pPr>
            <a:r>
              <a:rPr lang="en-US" sz="5940" dirty="0">
                <a:solidFill>
                  <a:srgbClr val="002060"/>
                </a:solidFill>
                <a:latin typeface="Cooper BT Medium"/>
                <a:ea typeface="Cooper BT Medium"/>
                <a:cs typeface="Cooper BT Medium"/>
                <a:sym typeface="Cooper BT Medium"/>
              </a:rPr>
              <a:t>X</a:t>
            </a:r>
          </a:p>
        </p:txBody>
      </p:sp>
      <p:sp>
        <p:nvSpPr>
          <p:cNvPr id="2" name="TextBox 8">
            <a:extLst>
              <a:ext uri="{FF2B5EF4-FFF2-40B4-BE49-F238E27FC236}">
                <a16:creationId xmlns:a16="http://schemas.microsoft.com/office/drawing/2014/main" id="{4ED97D22-2363-D46A-F08A-F22903F9D0FE}"/>
              </a:ext>
            </a:extLst>
          </p:cNvPr>
          <p:cNvSpPr txBox="1"/>
          <p:nvPr/>
        </p:nvSpPr>
        <p:spPr>
          <a:xfrm>
            <a:off x="525428" y="1152256"/>
            <a:ext cx="6705507" cy="1479123"/>
          </a:xfrm>
          <a:prstGeom prst="rect">
            <a:avLst/>
          </a:prstGeom>
        </p:spPr>
        <p:txBody>
          <a:bodyPr lIns="0" tIns="0" rIns="0" bIns="0" rtlCol="0" anchor="t">
            <a:spAutoFit/>
          </a:bodyPr>
          <a:lstStyle/>
          <a:p>
            <a:pPr algn="ctr">
              <a:lnSpc>
                <a:spcPts val="1362"/>
              </a:lnSpc>
              <a:spcAft>
                <a:spcPts val="600"/>
              </a:spcAft>
            </a:pPr>
            <a:r>
              <a:rPr lang="de-DE" sz="14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Bold"/>
              </a:rPr>
              <a:t>Was ist wichtig bei diesem Tipp?</a:t>
            </a:r>
          </a:p>
          <a:p>
            <a:pPr algn="ctr">
              <a:lnSpc>
                <a:spcPts val="1362"/>
              </a:lnSpc>
              <a:spcAft>
                <a:spcPts val="600"/>
              </a:spcAft>
            </a:pP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Hier könnt ihr beschreiben, was ihr noch zu dem Tipp vermitteln wollt.</a:t>
            </a:r>
          </a:p>
          <a:p>
            <a:pPr algn="ctr">
              <a:lnSpc>
                <a:spcPts val="1362"/>
              </a:lnSpc>
            </a:pPr>
            <a:endPar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endParaRPr>
          </a:p>
          <a:p>
            <a:pPr algn="ctr">
              <a:lnSpc>
                <a:spcPts val="1362"/>
              </a:lnSpc>
              <a:spcAft>
                <a:spcPts val="600"/>
              </a:spcAft>
            </a:pPr>
            <a:r>
              <a:rPr lang="de-DE" sz="14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Bold"/>
              </a:rPr>
              <a:t>Warum funktioniert der Tipp?</a:t>
            </a:r>
          </a:p>
          <a:p>
            <a:pPr algn="ctr">
              <a:lnSpc>
                <a:spcPts val="1362"/>
              </a:lnSpc>
            </a:pP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Hier könnt ihr beschreiben, was ihr glaubt, weswegen der Tipp funktioniert. Verwendet dabei vorsichtige Formulierungen, damit eure Gedanken nicht als wissenschaftliche geprüften Fakten missverstanden werden (z. B. “In meiner Erfahrung zeigt sich, dass…” oder “Ich vermute, dass…”). </a:t>
            </a:r>
          </a:p>
        </p:txBody>
      </p:sp>
      <p:sp>
        <p:nvSpPr>
          <p:cNvPr id="4" name="TextBox 9">
            <a:extLst>
              <a:ext uri="{FF2B5EF4-FFF2-40B4-BE49-F238E27FC236}">
                <a16:creationId xmlns:a16="http://schemas.microsoft.com/office/drawing/2014/main" id="{F6AA645F-0B07-7C71-8FC5-3FBB442368EA}"/>
              </a:ext>
            </a:extLst>
          </p:cNvPr>
          <p:cNvSpPr txBox="1"/>
          <p:nvPr/>
        </p:nvSpPr>
        <p:spPr>
          <a:xfrm>
            <a:off x="3584594" y="3818076"/>
            <a:ext cx="3565775" cy="203261"/>
          </a:xfrm>
          <a:prstGeom prst="rect">
            <a:avLst/>
          </a:prstGeom>
        </p:spPr>
        <p:txBody>
          <a:bodyPr lIns="0" tIns="0" rIns="0" bIns="0" rtlCol="0" anchor="t">
            <a:spAutoFit/>
          </a:bodyPr>
          <a:lstStyle/>
          <a:p>
            <a:pPr algn="ctr">
              <a:lnSpc>
                <a:spcPts val="1680"/>
              </a:lnSpc>
            </a:pPr>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Bold"/>
              </a:rPr>
              <a:t> </a:t>
            </a:r>
          </a:p>
        </p:txBody>
      </p:sp>
      <p:sp>
        <p:nvSpPr>
          <p:cNvPr id="6" name="Textfeld 5">
            <a:extLst>
              <a:ext uri="{FF2B5EF4-FFF2-40B4-BE49-F238E27FC236}">
                <a16:creationId xmlns:a16="http://schemas.microsoft.com/office/drawing/2014/main" id="{6C4CD0D2-31C1-69C3-4ECA-371157EC20F4}"/>
              </a:ext>
            </a:extLst>
          </p:cNvPr>
          <p:cNvSpPr txBox="1"/>
          <p:nvPr/>
        </p:nvSpPr>
        <p:spPr>
          <a:xfrm>
            <a:off x="503861" y="3116688"/>
            <a:ext cx="2461030" cy="917431"/>
          </a:xfrm>
          <a:prstGeom prst="rect">
            <a:avLst/>
          </a:prstGeom>
          <a:noFill/>
        </p:spPr>
        <p:txBody>
          <a:bodyPr wrap="square">
            <a:spAutoFit/>
          </a:bodyPr>
          <a:lstStyle/>
          <a:p>
            <a:pPr marL="0" marR="0" lvl="0" indent="0" algn="ctr" defTabSz="667270" rtl="0" eaLnBrk="1" fontAlgn="auto" latinLnBrk="0" hangingPunct="1">
              <a:lnSpc>
                <a:spcPts val="1680"/>
              </a:lnSpc>
              <a:spcBef>
                <a:spcPts val="0"/>
              </a:spcBef>
              <a:spcAft>
                <a:spcPts val="600"/>
              </a:spcAft>
              <a:buClrTx/>
              <a:buSzTx/>
              <a:buFontTx/>
              <a:buNone/>
              <a:tabLst/>
              <a:defRPr/>
            </a:pPr>
            <a:r>
              <a:rPr kumimoji="0" lang="de-DE" sz="1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Cooper BT Bold"/>
              </a:rPr>
              <a:t>Zum Reflektieren </a:t>
            </a:r>
            <a:endPar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endParaRPr>
          </a:p>
          <a:p>
            <a:pPr algn="ctr">
              <a:lnSpc>
                <a:spcPts val="1362"/>
              </a:lnSpc>
            </a:pP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Gebt den Lernbegleitungen eine Frage mit, über die sie sich Gedanken machen können.</a:t>
            </a:r>
          </a:p>
        </p:txBody>
      </p:sp>
      <p:sp>
        <p:nvSpPr>
          <p:cNvPr id="8" name="Textfeld 7">
            <a:extLst>
              <a:ext uri="{FF2B5EF4-FFF2-40B4-BE49-F238E27FC236}">
                <a16:creationId xmlns:a16="http://schemas.microsoft.com/office/drawing/2014/main" id="{45EBBAF3-3901-014B-3533-C50887A54ED2}"/>
              </a:ext>
            </a:extLst>
          </p:cNvPr>
          <p:cNvSpPr txBox="1"/>
          <p:nvPr/>
        </p:nvSpPr>
        <p:spPr>
          <a:xfrm>
            <a:off x="3397365" y="3116688"/>
            <a:ext cx="3940232" cy="878959"/>
          </a:xfrm>
          <a:prstGeom prst="rect">
            <a:avLst/>
          </a:prstGeom>
          <a:noFill/>
        </p:spPr>
        <p:txBody>
          <a:bodyPr wrap="square">
            <a:spAutoFit/>
          </a:bodyPr>
          <a:lstStyle/>
          <a:p>
            <a:pPr algn="ctr">
              <a:lnSpc>
                <a:spcPts val="1362"/>
              </a:lnSpc>
              <a:spcAft>
                <a:spcPts val="600"/>
              </a:spcAft>
            </a:pPr>
            <a:r>
              <a:rPr kumimoji="0" lang="en-US" sz="16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Cooper BT Bold"/>
              </a:rPr>
              <a:t>Bonus</a:t>
            </a:r>
            <a:endParaRPr lang="en-US"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endParaRPr>
          </a:p>
          <a:p>
            <a:pPr algn="ctr">
              <a:lnSpc>
                <a:spcPts val="1362"/>
              </a:lnSpc>
            </a:pP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ooper BT Light"/>
              </a:rPr>
              <a:t>Hier kannst du Verknüpfungen herstellen zu anderen Lernkarten oder du hast Platz für eine weitere interessante Information.</a:t>
            </a:r>
          </a:p>
        </p:txBody>
      </p:sp>
      <p:pic>
        <p:nvPicPr>
          <p:cNvPr id="5" name="Grafik 4" descr="Gedankenblase mit einfarbiger Füllung">
            <a:extLst>
              <a:ext uri="{FF2B5EF4-FFF2-40B4-BE49-F238E27FC236}">
                <a16:creationId xmlns:a16="http://schemas.microsoft.com/office/drawing/2014/main" id="{7818C0D5-7F3D-F77A-36E4-0DD664C604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54483" y="3121505"/>
            <a:ext cx="308273" cy="308273"/>
          </a:xfrm>
          <a:prstGeom prst="rect">
            <a:avLst/>
          </a:prstGeom>
        </p:spPr>
      </p:pic>
      <p:sp>
        <p:nvSpPr>
          <p:cNvPr id="7" name="Freeform 10">
            <a:extLst>
              <a:ext uri="{FF2B5EF4-FFF2-40B4-BE49-F238E27FC236}">
                <a16:creationId xmlns:a16="http://schemas.microsoft.com/office/drawing/2014/main" id="{24A76EE3-9787-0FD3-EFFE-508E4213FA5A}"/>
              </a:ext>
            </a:extLst>
          </p:cNvPr>
          <p:cNvSpPr>
            <a:spLocks noChangeAspect="1"/>
          </p:cNvSpPr>
          <p:nvPr/>
        </p:nvSpPr>
        <p:spPr>
          <a:xfrm>
            <a:off x="4787787" y="3080853"/>
            <a:ext cx="223102" cy="209667"/>
          </a:xfrm>
          <a:custGeom>
            <a:avLst/>
            <a:gdLst/>
            <a:ahLst/>
            <a:cxnLst/>
            <a:rect l="l" t="t" r="r" b="b"/>
            <a:pathLst>
              <a:path w="319919" h="392758">
                <a:moveTo>
                  <a:pt x="0" y="0"/>
                </a:moveTo>
                <a:lnTo>
                  <a:pt x="319919" y="0"/>
                </a:lnTo>
                <a:lnTo>
                  <a:pt x="319919" y="392758"/>
                </a:lnTo>
                <a:lnTo>
                  <a:pt x="0" y="392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sz="918"/>
          </a:p>
        </p:txBody>
      </p:sp>
      <p:sp>
        <p:nvSpPr>
          <p:cNvPr id="12" name="Freeform 10">
            <a:extLst>
              <a:ext uri="{FF2B5EF4-FFF2-40B4-BE49-F238E27FC236}">
                <a16:creationId xmlns:a16="http://schemas.microsoft.com/office/drawing/2014/main" id="{0B473F3B-5736-9E22-DE6B-8E0B2BAFDA12}"/>
              </a:ext>
            </a:extLst>
          </p:cNvPr>
          <p:cNvSpPr>
            <a:spLocks noChangeAspect="1"/>
          </p:cNvSpPr>
          <p:nvPr/>
        </p:nvSpPr>
        <p:spPr>
          <a:xfrm>
            <a:off x="5687787" y="3123100"/>
            <a:ext cx="223102" cy="209667"/>
          </a:xfrm>
          <a:custGeom>
            <a:avLst/>
            <a:gdLst/>
            <a:ahLst/>
            <a:cxnLst/>
            <a:rect l="l" t="t" r="r" b="b"/>
            <a:pathLst>
              <a:path w="319919" h="392758">
                <a:moveTo>
                  <a:pt x="0" y="0"/>
                </a:moveTo>
                <a:lnTo>
                  <a:pt x="319919" y="0"/>
                </a:lnTo>
                <a:lnTo>
                  <a:pt x="319919" y="392758"/>
                </a:lnTo>
                <a:lnTo>
                  <a:pt x="0" y="392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sz="918"/>
          </a:p>
        </p:txBody>
      </p:sp>
      <p:sp>
        <p:nvSpPr>
          <p:cNvPr id="21" name="Textfeld 20">
            <a:extLst>
              <a:ext uri="{FF2B5EF4-FFF2-40B4-BE49-F238E27FC236}">
                <a16:creationId xmlns:a16="http://schemas.microsoft.com/office/drawing/2014/main" id="{02553C2E-1292-4839-A407-7CC2BE0C9D56}"/>
              </a:ext>
            </a:extLst>
          </p:cNvPr>
          <p:cNvSpPr txBox="1"/>
          <p:nvPr/>
        </p:nvSpPr>
        <p:spPr>
          <a:xfrm>
            <a:off x="287787" y="5004666"/>
            <a:ext cx="7185461" cy="294568"/>
          </a:xfrm>
          <a:prstGeom prst="rect">
            <a:avLst/>
          </a:prstGeom>
          <a:noFill/>
        </p:spPr>
        <p:txBody>
          <a:bodyPr wrap="square" rtlCol="0">
            <a:spAutoFit/>
          </a:bodyPr>
          <a:lstStyle/>
          <a:p>
            <a:r>
              <a:rPr lang="de-DE"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Hinweis</a:t>
            </a:r>
            <a:r>
              <a:rPr lang="de-DE"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de-DE" sz="1100" dirty="0">
                <a:solidFill>
                  <a:srgbClr val="002060"/>
                </a:solidFill>
                <a:latin typeface="Open Sans" panose="020B0606030504020204" pitchFamily="34" charset="0"/>
                <a:ea typeface="Open Sans" panose="020B0606030504020204" pitchFamily="34" charset="0"/>
                <a:cs typeface="Open Sans" panose="020B0606030504020204" pitchFamily="34" charset="0"/>
              </a:rPr>
              <a:t>Diese Tipps basieren auf persönlichen Erfahrungen. Sie wurden nicht wissenschaftlich überprüft.</a:t>
            </a:r>
            <a:endParaRPr lang="de-DE"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091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Benutzerdefiniert</PresentationFormat>
  <Paragraphs>31</Paragraphs>
  <Slides>2</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Aptos Black</vt:lpstr>
      <vt:lpstr>Cooper BT Medium</vt:lpstr>
      <vt:lpstr>Aptos</vt:lpstr>
      <vt:lpstr>Calibri</vt:lpstr>
      <vt:lpstr>Open Sans</vt:lpstr>
      <vt:lpstr>Cooper BT Light</vt:lpstr>
      <vt:lpstr>Arial</vt:lpstr>
      <vt:lpstr>Office Theme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Farbanpassung</dc:title>
  <dc:creator>Reitenbach</dc:creator>
  <cp:lastModifiedBy>Valentina Reitenbach</cp:lastModifiedBy>
  <cp:revision>88</cp:revision>
  <dcterms:created xsi:type="dcterms:W3CDTF">2006-08-16T00:00:00Z</dcterms:created>
  <dcterms:modified xsi:type="dcterms:W3CDTF">2026-03-18T12:18:26Z</dcterms:modified>
  <dc:identifier>DAG4ASpy8zk</dc:identifier>
</cp:coreProperties>
</file>